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Lst>
  <p:notesMasterIdLst>
    <p:notesMasterId r:id="rId80"/>
  </p:notesMasterIdLst>
  <p:handoutMasterIdLst>
    <p:handoutMasterId r:id="rId81"/>
  </p:handoutMasterIdLst>
  <p:sldIdLst>
    <p:sldId id="619" r:id="rId4"/>
    <p:sldId id="817" r:id="rId5"/>
    <p:sldId id="767" r:id="rId6"/>
    <p:sldId id="726" r:id="rId7"/>
    <p:sldId id="727" r:id="rId8"/>
    <p:sldId id="734" r:id="rId9"/>
    <p:sldId id="730" r:id="rId10"/>
    <p:sldId id="729" r:id="rId11"/>
    <p:sldId id="736" r:id="rId12"/>
    <p:sldId id="725" r:id="rId13"/>
    <p:sldId id="740" r:id="rId14"/>
    <p:sldId id="797" r:id="rId15"/>
    <p:sldId id="743" r:id="rId16"/>
    <p:sldId id="741" r:id="rId17"/>
    <p:sldId id="811" r:id="rId18"/>
    <p:sldId id="744" r:id="rId19"/>
    <p:sldId id="792" r:id="rId20"/>
    <p:sldId id="754" r:id="rId21"/>
    <p:sldId id="713" r:id="rId22"/>
    <p:sldId id="793" r:id="rId23"/>
    <p:sldId id="810" r:id="rId24"/>
    <p:sldId id="733" r:id="rId25"/>
    <p:sldId id="761" r:id="rId26"/>
    <p:sldId id="735" r:id="rId27"/>
    <p:sldId id="768" r:id="rId28"/>
    <p:sldId id="773" r:id="rId29"/>
    <p:sldId id="799" r:id="rId30"/>
    <p:sldId id="774" r:id="rId31"/>
    <p:sldId id="794" r:id="rId32"/>
    <p:sldId id="801" r:id="rId33"/>
    <p:sldId id="812" r:id="rId34"/>
    <p:sldId id="759" r:id="rId35"/>
    <p:sldId id="764" r:id="rId36"/>
    <p:sldId id="772" r:id="rId37"/>
    <p:sldId id="755" r:id="rId38"/>
    <p:sldId id="813" r:id="rId39"/>
    <p:sldId id="814" r:id="rId40"/>
    <p:sldId id="777" r:id="rId41"/>
    <p:sldId id="748" r:id="rId42"/>
    <p:sldId id="776" r:id="rId43"/>
    <p:sldId id="752" r:id="rId44"/>
    <p:sldId id="750" r:id="rId45"/>
    <p:sldId id="751" r:id="rId46"/>
    <p:sldId id="746" r:id="rId47"/>
    <p:sldId id="760" r:id="rId48"/>
    <p:sldId id="749" r:id="rId49"/>
    <p:sldId id="738" r:id="rId50"/>
    <p:sldId id="770" r:id="rId51"/>
    <p:sldId id="815" r:id="rId52"/>
    <p:sldId id="796" r:id="rId53"/>
    <p:sldId id="756" r:id="rId54"/>
    <p:sldId id="610" r:id="rId55"/>
    <p:sldId id="737" r:id="rId56"/>
    <p:sldId id="778" r:id="rId57"/>
    <p:sldId id="786" r:id="rId58"/>
    <p:sldId id="787" r:id="rId59"/>
    <p:sldId id="788" r:id="rId60"/>
    <p:sldId id="780" r:id="rId61"/>
    <p:sldId id="781" r:id="rId62"/>
    <p:sldId id="784" r:id="rId63"/>
    <p:sldId id="782" r:id="rId64"/>
    <p:sldId id="783" r:id="rId65"/>
    <p:sldId id="779" r:id="rId66"/>
    <p:sldId id="785" r:id="rId67"/>
    <p:sldId id="789" r:id="rId68"/>
    <p:sldId id="790" r:id="rId69"/>
    <p:sldId id="816" r:id="rId70"/>
    <p:sldId id="709" r:id="rId71"/>
    <p:sldId id="757" r:id="rId72"/>
    <p:sldId id="805" r:id="rId73"/>
    <p:sldId id="806" r:id="rId74"/>
    <p:sldId id="807" r:id="rId75"/>
    <p:sldId id="808" r:id="rId76"/>
    <p:sldId id="804" r:id="rId77"/>
    <p:sldId id="758" r:id="rId78"/>
    <p:sldId id="722" r:id="rId79"/>
  </p:sldIdLst>
  <p:sldSz cx="12187238" cy="6859588"/>
  <p:notesSz cx="6858000" cy="9144000"/>
  <p:embeddedFontLst>
    <p:embeddedFont>
      <p:font typeface="Segoe Light" charset="0"/>
      <p:regular r:id="rId82"/>
      <p:italic r:id="rId83"/>
    </p:embeddedFont>
    <p:embeddedFont>
      <p:font typeface="Segoe UI Light" pitchFamily="34" charset="0"/>
      <p:regular r:id="rId84"/>
    </p:embeddedFont>
    <p:embeddedFont>
      <p:font typeface="Segoe UI" pitchFamily="34" charset="0"/>
      <p:regular r:id="rId85"/>
      <p:bold r:id="rId86"/>
      <p:italic r:id="rId87"/>
      <p:boldItalic r:id="rId88"/>
    </p:embeddedFont>
    <p:embeddedFont>
      <p:font typeface="ＭＳ Ｐゴシック" pitchFamily="34" charset="-128"/>
      <p:regular r:id="rId89"/>
    </p:embeddedFont>
    <p:embeddedFont>
      <p:font typeface="Consolas" pitchFamily="49" charset="0"/>
      <p:regular r:id="rId90"/>
      <p:bold r:id="rId91"/>
      <p:italic r:id="rId92"/>
      <p:boldItalic r:id="rId93"/>
    </p:embeddedFont>
    <p:embeddedFont>
      <p:font typeface="Rockwell" pitchFamily="18" charset="0"/>
      <p:regular r:id="rId94"/>
      <p:bold r:id="rId95"/>
      <p:italic r:id="rId96"/>
      <p:boldItalic r:id="rId97"/>
    </p:embeddedFont>
  </p:embeddedFontLst>
  <p:defaultText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p:scale>
          <a:sx n="70" d="100"/>
          <a:sy n="70" d="100"/>
        </p:scale>
        <p:origin x="-840" y="-180"/>
      </p:cViewPr>
      <p:guideLst>
        <p:guide orient="horz" pos="144"/>
        <p:guide orient="horz" pos="1201"/>
        <p:guide orient="horz" pos="2736"/>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font" Target="fonts/font3.fntdata"/><Relationship Id="rId89" Type="http://schemas.openxmlformats.org/officeDocument/2006/relationships/font" Target="fonts/font8.fntdata"/><Relationship Id="rId97" Type="http://schemas.openxmlformats.org/officeDocument/2006/relationships/font" Target="fonts/font1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6.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76213632"/>
        <c:axId val="78140544"/>
      </c:lineChart>
      <c:catAx>
        <c:axId val="76213632"/>
        <c:scaling>
          <c:orientation val="minMax"/>
        </c:scaling>
        <c:delete val="0"/>
        <c:axPos val="b"/>
        <c:majorTickMark val="out"/>
        <c:minorTickMark val="none"/>
        <c:tickLblPos val="nextTo"/>
        <c:crossAx val="78140544"/>
        <c:crosses val="autoZero"/>
        <c:auto val="1"/>
        <c:lblAlgn val="ctr"/>
        <c:lblOffset val="100"/>
        <c:noMultiLvlLbl val="0"/>
      </c:catAx>
      <c:valAx>
        <c:axId val="78140544"/>
        <c:scaling>
          <c:orientation val="minMax"/>
        </c:scaling>
        <c:delete val="1"/>
        <c:axPos val="l"/>
        <c:numFmt formatCode="General" sourceLinked="1"/>
        <c:majorTickMark val="out"/>
        <c:minorTickMark val="none"/>
        <c:tickLblPos val="nextTo"/>
        <c:crossAx val="7621363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800" b="1" dirty="0" smtClean="0">
              <a:solidFill>
                <a:schemeClr val="bg1"/>
              </a:solidFill>
              <a:latin typeface="Segoe UI Light" pitchFamily="34" charset="0"/>
            </a:rPr>
            <a:t>F# 3.0</a:t>
          </a:r>
          <a:endParaRPr lang="en-GB" sz="2800" b="1" dirty="0"/>
        </a:p>
      </dgm:t>
    </dgm:pt>
    <dgm:pt modelId="{8F0E1D64-B50B-493C-A37B-9C82B1DDCE37}" type="parTrans" cxnId="{1C4F44DB-BAAA-4B27-95C6-13DF46D33D2F}">
      <dgm:prSet/>
      <dgm:spPr/>
      <dgm:t>
        <a:bodyPr/>
        <a:lstStyle/>
        <a:p>
          <a:pPr algn="ctr"/>
          <a:endParaRPr lang="en-GB" sz="2800" b="1"/>
        </a:p>
      </dgm:t>
    </dgm:pt>
    <dgm:pt modelId="{1592E9D7-155C-484F-BC48-074F682CB6F3}" type="sibTrans" cxnId="{1C4F44DB-BAAA-4B27-95C6-13DF46D33D2F}">
      <dgm:prSet/>
      <dgm:spPr/>
      <dgm:t>
        <a:bodyPr/>
        <a:lstStyle/>
        <a:p>
          <a:pPr algn="ctr"/>
          <a:endParaRPr lang="en-GB" sz="2800" b="1"/>
        </a:p>
      </dgm:t>
    </dgm:pt>
    <dgm:pt modelId="{5F1C48E8-0E0E-43BF-B592-460AF305B74F}">
      <dgm:prSet custT="1"/>
      <dgm:spPr/>
      <dgm:t>
        <a:bodyPr/>
        <a:lstStyle/>
        <a:p>
          <a:pPr algn="ctr"/>
          <a:r>
            <a:rPr lang="en-GB" sz="2800" b="1" dirty="0" smtClean="0">
              <a:solidFill>
                <a:schemeClr val="bg1"/>
              </a:solidFill>
              <a:latin typeface="Segoe UI Light" pitchFamily="34" charset="0"/>
            </a:rPr>
            <a:t>Apache 2.0 license</a:t>
          </a:r>
          <a:endParaRPr lang="en-GB" sz="2800" b="1"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800" b="1"/>
        </a:p>
      </dgm:t>
    </dgm:pt>
    <dgm:pt modelId="{74274BF3-2D2A-4D13-97FA-6539BCB0F419}" type="sibTrans" cxnId="{A9EED03C-86FF-49AC-AF7B-E4F03771CCAF}">
      <dgm:prSet/>
      <dgm:spPr/>
      <dgm:t>
        <a:bodyPr/>
        <a:lstStyle/>
        <a:p>
          <a:pPr algn="ctr"/>
          <a:endParaRPr lang="en-GB" sz="2800" b="1"/>
        </a:p>
      </dgm:t>
    </dgm:pt>
    <dgm:pt modelId="{56517876-F61F-4EEC-AD9E-A6262A69FF4D}">
      <dgm:prSet custT="1"/>
      <dgm:spPr/>
      <dgm:t>
        <a:bodyPr/>
        <a:lstStyle/>
        <a:p>
          <a:pPr algn="ctr"/>
          <a:r>
            <a:rPr lang="en-GB" sz="2800" b="1" dirty="0" smtClean="0">
              <a:solidFill>
                <a:schemeClr val="bg1"/>
              </a:solidFill>
              <a:latin typeface="Segoe UI Light" pitchFamily="34" charset="0"/>
            </a:rPr>
            <a:t>Mac, Linux, Windows, Browser</a:t>
          </a:r>
          <a:r>
            <a:rPr lang="en-US" sz="2800" b="1" dirty="0" smtClean="0">
              <a:solidFill>
                <a:schemeClr val="bg1"/>
              </a:solidFill>
              <a:latin typeface="Segoe UI Light" pitchFamily="34" charset="0"/>
            </a:rPr>
            <a:t>s, Android, </a:t>
          </a:r>
          <a:r>
            <a:rPr lang="en-US" sz="2800" b="1" dirty="0" err="1" smtClean="0">
              <a:solidFill>
                <a:schemeClr val="bg1"/>
              </a:solidFill>
              <a:latin typeface="Segoe UI Light" pitchFamily="34" charset="0"/>
            </a:rPr>
            <a:t>iOS</a:t>
          </a:r>
          <a:endParaRPr lang="en-US" sz="2800" b="1"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800" b="1"/>
        </a:p>
      </dgm:t>
    </dgm:pt>
    <dgm:pt modelId="{5B2EFE1C-0E0C-4341-B92A-EA59A02D41D8}" type="sibTrans" cxnId="{CADCAA1E-1EAF-4D5C-8225-6650C1733747}">
      <dgm:prSet/>
      <dgm:spPr/>
      <dgm:t>
        <a:bodyPr/>
        <a:lstStyle/>
        <a:p>
          <a:pPr algn="ctr"/>
          <a:endParaRPr lang="en-GB" sz="2800" b="1"/>
        </a:p>
      </dgm:t>
    </dgm:pt>
    <dgm:pt modelId="{DFDFB60B-D0CA-417C-B29C-46C4EA1E51EF}">
      <dgm:prSet custT="1"/>
      <dgm:spPr/>
      <dgm:t>
        <a:bodyPr/>
        <a:lstStyle/>
        <a:p>
          <a:pPr algn="ctr"/>
          <a:r>
            <a:rPr lang="en-GB" sz="2800" b="1" dirty="0" smtClean="0">
              <a:solidFill>
                <a:schemeClr val="bg1"/>
              </a:solidFill>
              <a:latin typeface="Segoe UI Light" pitchFamily="34" charset="0"/>
            </a:rPr>
            <a:t>Compiler, Library, Build, </a:t>
          </a:r>
          <a:br>
            <a:rPr lang="en-GB" sz="2800" b="1" dirty="0" smtClean="0">
              <a:solidFill>
                <a:schemeClr val="bg1"/>
              </a:solidFill>
              <a:latin typeface="Segoe UI Light" pitchFamily="34" charset="0"/>
            </a:rPr>
          </a:br>
          <a:r>
            <a:rPr lang="en-GB" sz="2800" b="1" dirty="0" smtClean="0">
              <a:solidFill>
                <a:schemeClr val="bg1"/>
              </a:solidFill>
              <a:latin typeface="Segoe UI Light" pitchFamily="34" charset="0"/>
            </a:rPr>
            <a:t>F# Interactive, Compiler API</a:t>
          </a:r>
          <a:endParaRPr lang="en-US" sz="2800" b="1"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800" b="1"/>
        </a:p>
      </dgm:t>
    </dgm:pt>
    <dgm:pt modelId="{FCD380F8-7C1C-4B99-82A1-1DDE764BC154}" type="sibTrans" cxnId="{BEA16FB4-1F6F-4B50-B98B-9E49C2E27382}">
      <dgm:prSet/>
      <dgm:spPr/>
      <dgm:t>
        <a:bodyPr/>
        <a:lstStyle/>
        <a:p>
          <a:pPr algn="ctr"/>
          <a:endParaRPr lang="en-GB" sz="2800" b="1"/>
        </a:p>
      </dgm:t>
    </dgm:pt>
    <dgm:pt modelId="{3E196BE5-953D-4242-B980-B1373BFD3238}">
      <dgm:prSet custT="1"/>
      <dgm:spPr/>
      <dgm:t>
        <a:bodyPr/>
        <a:lstStyle/>
        <a:p>
          <a:pPr algn="ctr"/>
          <a:r>
            <a:rPr lang="en-US" sz="2800" b="1" dirty="0" smtClean="0">
              <a:solidFill>
                <a:schemeClr val="bg1"/>
              </a:solidFill>
              <a:latin typeface="Segoe UI Light" pitchFamily="34" charset="0"/>
            </a:rPr>
            <a:t>Run</a:t>
          </a:r>
          <a:r>
            <a:rPr lang="en-US" sz="2800" b="1" baseline="0" dirty="0" smtClean="0">
              <a:solidFill>
                <a:schemeClr val="bg1"/>
              </a:solidFill>
              <a:latin typeface="Segoe UI Light" pitchFamily="34" charset="0"/>
            </a:rPr>
            <a:t> by the F# Open Source Group</a:t>
          </a:r>
          <a:endParaRPr lang="en-US" sz="2800" b="1"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800" b="1"/>
        </a:p>
      </dgm:t>
    </dgm:pt>
    <dgm:pt modelId="{EF9A6332-FD23-4AA3-A778-70CACA35CFBD}" type="sibTrans" cxnId="{E4B710BF-42C1-49AA-84A7-9BF62EB2D629}">
      <dgm:prSet/>
      <dgm:spPr/>
      <dgm:t>
        <a:bodyPr/>
        <a:lstStyle/>
        <a:p>
          <a:pPr algn="ctr"/>
          <a:endParaRPr lang="en-GB" sz="2800" b="1"/>
        </a:p>
      </dgm:t>
    </dgm:pt>
    <dgm:pt modelId="{EC5FFAC6-5FE8-4AE3-A433-2420BC7EC900}">
      <dgm:prSet phldrT="[Text]" custT="1"/>
      <dgm:spPr/>
      <dgm:t>
        <a:bodyPr/>
        <a:lstStyle/>
        <a:p>
          <a:pPr algn="ctr"/>
          <a:r>
            <a:rPr lang="en-US" sz="2800" b="1" u="sng" dirty="0" smtClean="0">
              <a:solidFill>
                <a:schemeClr val="bg1"/>
              </a:solidFill>
              <a:latin typeface="Segoe UI Light" pitchFamily="34" charset="0"/>
            </a:rPr>
            <a:t>fsharp.github.com/</a:t>
          </a:r>
          <a:r>
            <a:rPr lang="en-US" sz="2800" b="1" u="sng" dirty="0" err="1" smtClean="0">
              <a:solidFill>
                <a:schemeClr val="bg1"/>
              </a:solidFill>
              <a:latin typeface="Segoe UI Light" pitchFamily="34" charset="0"/>
            </a:rPr>
            <a:t>fsharp</a:t>
          </a:r>
          <a:endParaRPr lang="en-GB" sz="2800" b="1" dirty="0">
            <a:solidFill>
              <a:schemeClr val="bg1"/>
            </a:solidFill>
          </a:endParaRPr>
        </a:p>
      </dgm:t>
    </dgm:pt>
    <dgm:pt modelId="{573EC461-CD28-4FDB-93E1-2623C68650C1}" type="parTrans" cxnId="{22004BFD-8A5C-47BD-9190-3880685E789E}">
      <dgm:prSet/>
      <dgm:spPr/>
      <dgm:t>
        <a:bodyPr/>
        <a:lstStyle/>
        <a:p>
          <a:pPr algn="ctr"/>
          <a:endParaRPr lang="en-GB" sz="2800" b="1"/>
        </a:p>
      </dgm:t>
    </dgm:pt>
    <dgm:pt modelId="{56AD10F6-9E82-4847-9BC9-5BF40FCC9A97}" type="sibTrans" cxnId="{22004BFD-8A5C-47BD-9190-3880685E789E}">
      <dgm:prSet/>
      <dgm:spPr/>
      <dgm:t>
        <a:bodyPr/>
        <a:lstStyle/>
        <a:p>
          <a:pPr algn="ctr"/>
          <a:endParaRPr lang="en-GB" sz="2800" b="1"/>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1C4F44DB-BAAA-4B27-95C6-13DF46D33D2F}" srcId="{0B365071-9F54-4E04-B0BF-859FAE4CAD14}" destId="{4D03559D-4341-457C-9415-9474B1EA1828}" srcOrd="0" destOrd="0" parTransId="{8F0E1D64-B50B-493C-A37B-9C82B1DDCE37}" sibTransId="{1592E9D7-155C-484F-BC48-074F682CB6F3}"/>
    <dgm:cxn modelId="{22004BFD-8A5C-47BD-9190-3880685E789E}" srcId="{0B365071-9F54-4E04-B0BF-859FAE4CAD14}" destId="{EC5FFAC6-5FE8-4AE3-A433-2420BC7EC900}" srcOrd="1" destOrd="0" parTransId="{573EC461-CD28-4FDB-93E1-2623C68650C1}" sibTransId="{56AD10F6-9E82-4847-9BC9-5BF40FCC9A97}"/>
    <dgm:cxn modelId="{E4B710BF-42C1-49AA-84A7-9BF62EB2D629}" srcId="{0B365071-9F54-4E04-B0BF-859FAE4CAD14}" destId="{3E196BE5-953D-4242-B980-B1373BFD3238}" srcOrd="5" destOrd="0" parTransId="{6992CE92-98CC-4C74-B098-EC5B879AB665}" sibTransId="{EF9A6332-FD23-4AA3-A778-70CACA35CFBD}"/>
    <dgm:cxn modelId="{A9EED03C-86FF-49AC-AF7B-E4F03771CCAF}" srcId="{0B365071-9F54-4E04-B0BF-859FAE4CAD14}" destId="{5F1C48E8-0E0E-43BF-B592-460AF305B74F}" srcOrd="2" destOrd="0" parTransId="{07006D22-8EC0-494A-930A-6C60DC14E0E1}" sibTransId="{74274BF3-2D2A-4D13-97FA-6539BCB0F419}"/>
    <dgm:cxn modelId="{18841F06-882D-419F-9FEF-0CFCA6C99029}" type="presOf" srcId="{5F1C48E8-0E0E-43BF-B592-460AF305B74F}" destId="{D437A6F3-3ED5-46BE-9A1F-F98E04B24349}"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C5EAC5F6-A3D4-4FC4-8275-CDE24E59333A}" type="presOf" srcId="{4D03559D-4341-457C-9415-9474B1EA1828}" destId="{A6C8B2CB-895B-4E02-B23B-913D219A3E06}" srcOrd="0" destOrd="0" presId="urn:microsoft.com/office/officeart/2005/8/layout/default"/>
    <dgm:cxn modelId="{A023C667-318F-4924-8841-42C016476853}" type="presOf" srcId="{56517876-F61F-4EEC-AD9E-A6262A69FF4D}" destId="{BACDA856-ECDB-4406-9C4E-00D54B0981AF}" srcOrd="0" destOrd="0" presId="urn:microsoft.com/office/officeart/2005/8/layout/default"/>
    <dgm:cxn modelId="{CADCAA1E-1EAF-4D5C-8225-6650C1733747}" srcId="{0B365071-9F54-4E04-B0BF-859FAE4CAD14}" destId="{56517876-F61F-4EEC-AD9E-A6262A69FF4D}" srcOrd="3" destOrd="0" parTransId="{47479A95-3A1A-4151-8423-AB273F8AF4AA}" sibTransId="{5B2EFE1C-0E0C-4341-B92A-EA59A02D41D8}"/>
    <dgm:cxn modelId="{3EE577EE-16AD-4969-B8EA-AB1447C8C8C6}" type="presOf" srcId="{DFDFB60B-D0CA-417C-B29C-46C4EA1E51EF}" destId="{58AEAE5F-E53F-4AFE-A11A-BD88C03840E8}" srcOrd="0" destOrd="0" presId="urn:microsoft.com/office/officeart/2005/8/layout/default"/>
    <dgm:cxn modelId="{502BBE42-A840-425C-8B52-C0FFB90A123F}" type="presOf" srcId="{3E196BE5-953D-4242-B980-B1373BFD3238}" destId="{D6F86E6B-1D2A-4B48-91FA-D896350C903A}" srcOrd="0" destOrd="0" presId="urn:microsoft.com/office/officeart/2005/8/layout/default"/>
    <dgm:cxn modelId="{FAA06BEC-E792-4E9C-AEEE-0F207CAA73A1}" type="presOf" srcId="{0B365071-9F54-4E04-B0BF-859FAE4CAD14}" destId="{EC8670A7-A393-4B5D-8FC9-E51E8B83309F}" srcOrd="0" destOrd="0" presId="urn:microsoft.com/office/officeart/2005/8/layout/default"/>
    <dgm:cxn modelId="{2A21788B-FF54-4665-A288-545613F8C4C4}" type="presOf" srcId="{EC5FFAC6-5FE8-4AE3-A433-2420BC7EC900}" destId="{DF49E9E2-D1BE-4102-BB9B-72A0DEC024E4}" srcOrd="0" destOrd="0" presId="urn:microsoft.com/office/officeart/2005/8/layout/default"/>
    <dgm:cxn modelId="{8F49851F-CEB6-4867-B31B-12E34F81A40F}" type="presParOf" srcId="{EC8670A7-A393-4B5D-8FC9-E51E8B83309F}" destId="{A6C8B2CB-895B-4E02-B23B-913D219A3E06}" srcOrd="0" destOrd="0" presId="urn:microsoft.com/office/officeart/2005/8/layout/default"/>
    <dgm:cxn modelId="{BB3FFE08-69A3-48EB-AE46-360DCBE5ABBE}" type="presParOf" srcId="{EC8670A7-A393-4B5D-8FC9-E51E8B83309F}" destId="{FF2CDA1F-3E77-4C82-A60C-77840111930D}" srcOrd="1" destOrd="0" presId="urn:microsoft.com/office/officeart/2005/8/layout/default"/>
    <dgm:cxn modelId="{51BDC2CE-3012-487E-8BE7-ABF56BF6A99A}" type="presParOf" srcId="{EC8670A7-A393-4B5D-8FC9-E51E8B83309F}" destId="{DF49E9E2-D1BE-4102-BB9B-72A0DEC024E4}" srcOrd="2" destOrd="0" presId="urn:microsoft.com/office/officeart/2005/8/layout/default"/>
    <dgm:cxn modelId="{A4F4B37A-12D1-4FAF-8D40-4A787F69CDA7}" type="presParOf" srcId="{EC8670A7-A393-4B5D-8FC9-E51E8B83309F}" destId="{8B6F593D-9CFB-4D46-8D7F-5152AF654BA2}" srcOrd="3" destOrd="0" presId="urn:microsoft.com/office/officeart/2005/8/layout/default"/>
    <dgm:cxn modelId="{8F5B206E-8CB4-428D-A87F-B05947DE38BD}" type="presParOf" srcId="{EC8670A7-A393-4B5D-8FC9-E51E8B83309F}" destId="{D437A6F3-3ED5-46BE-9A1F-F98E04B24349}" srcOrd="4" destOrd="0" presId="urn:microsoft.com/office/officeart/2005/8/layout/default"/>
    <dgm:cxn modelId="{32B679A6-83BD-467F-BE02-83F51BE76DAD}" type="presParOf" srcId="{EC8670A7-A393-4B5D-8FC9-E51E8B83309F}" destId="{E4342583-A13C-4E1E-ADF6-62B4A37FB798}" srcOrd="5" destOrd="0" presId="urn:microsoft.com/office/officeart/2005/8/layout/default"/>
    <dgm:cxn modelId="{40C04148-FFC8-467D-B66E-D710570027A5}" type="presParOf" srcId="{EC8670A7-A393-4B5D-8FC9-E51E8B83309F}" destId="{BACDA856-ECDB-4406-9C4E-00D54B0981AF}" srcOrd="6" destOrd="0" presId="urn:microsoft.com/office/officeart/2005/8/layout/default"/>
    <dgm:cxn modelId="{9EAA67F4-31EC-40CD-87F3-2F6F809928AB}" type="presParOf" srcId="{EC8670A7-A393-4B5D-8FC9-E51E8B83309F}" destId="{B74B6256-3C71-4169-A0A4-831E0909233B}" srcOrd="7" destOrd="0" presId="urn:microsoft.com/office/officeart/2005/8/layout/default"/>
    <dgm:cxn modelId="{362B3F04-9BF5-4AFD-859A-5CC28685EFE9}" type="presParOf" srcId="{EC8670A7-A393-4B5D-8FC9-E51E8B83309F}" destId="{58AEAE5F-E53F-4AFE-A11A-BD88C03840E8}" srcOrd="8" destOrd="0" presId="urn:microsoft.com/office/officeart/2005/8/layout/default"/>
    <dgm:cxn modelId="{9AAD8206-C27D-4C68-97FE-D6034BC88378}" type="presParOf" srcId="{EC8670A7-A393-4B5D-8FC9-E51E8B83309F}" destId="{1C60EF90-B2D9-4067-B864-42EFD10F9447}" srcOrd="9" destOrd="0" presId="urn:microsoft.com/office/officeart/2005/8/layout/default"/>
    <dgm:cxn modelId="{8349866B-CE98-41B2-817C-9E0AD577D8F6}"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A757C-DD72-49D4-B66F-53913E3D930F}" type="doc">
      <dgm:prSet loTypeId="urn:microsoft.com/office/officeart/2005/8/layout/architecture+Icon" loCatId="list" qsTypeId="urn:microsoft.com/office/officeart/2005/8/quickstyle/simple1" qsCatId="simple" csTypeId="urn:microsoft.com/office/officeart/2005/8/colors/accent1_2" csCatId="accent1" phldr="1"/>
      <dgm:spPr/>
      <dgm:t>
        <a:bodyPr/>
        <a:lstStyle/>
        <a:p>
          <a:endParaRPr lang="en-GB"/>
        </a:p>
      </dgm:t>
    </dgm:pt>
    <dgm:pt modelId="{98577450-D548-4C7F-8093-FD76646B2861}">
      <dgm:prSet phldrT="[Text]"/>
      <dgm:spPr/>
      <dgm:t>
        <a:bodyPr/>
        <a:lstStyle/>
        <a:p>
          <a:r>
            <a:rPr lang="en-GB" dirty="0" smtClean="0"/>
            <a:t>.NET + F# Compiler + Library</a:t>
          </a:r>
          <a:endParaRPr lang="en-GB" dirty="0"/>
        </a:p>
      </dgm:t>
    </dgm:pt>
    <dgm:pt modelId="{7C7CBBC5-C57E-4802-B15A-A08C569A1E8B}" type="parTrans" cxnId="{A9C8C087-4149-4135-AD98-3DA3A411C867}">
      <dgm:prSet/>
      <dgm:spPr/>
      <dgm:t>
        <a:bodyPr/>
        <a:lstStyle/>
        <a:p>
          <a:endParaRPr lang="en-GB"/>
        </a:p>
      </dgm:t>
    </dgm:pt>
    <dgm:pt modelId="{9538909E-0DDA-4034-9DCE-BEC4E702D198}" type="sibTrans" cxnId="{A9C8C087-4149-4135-AD98-3DA3A411C867}">
      <dgm:prSet/>
      <dgm:spPr/>
      <dgm:t>
        <a:bodyPr/>
        <a:lstStyle/>
        <a:p>
          <a:endParaRPr lang="en-GB"/>
        </a:p>
      </dgm:t>
    </dgm:pt>
    <dgm:pt modelId="{859BB9F6-34BD-48A1-BA7E-7684374B577D}">
      <dgm:prSet phldrT="[Text]"/>
      <dgm:spPr/>
      <dgm:t>
        <a:bodyPr/>
        <a:lstStyle/>
        <a:p>
          <a:r>
            <a:rPr lang="en-GB" dirty="0" smtClean="0"/>
            <a:t>Library</a:t>
          </a:r>
          <a:endParaRPr lang="en-GB" dirty="0"/>
        </a:p>
      </dgm:t>
    </dgm:pt>
    <dgm:pt modelId="{AF017AA5-87F1-4524-AC54-28CF97A970EB}" type="parTrans" cxnId="{CA4B36D8-4DAB-46BE-97DA-6BC7A661B790}">
      <dgm:prSet/>
      <dgm:spPr/>
      <dgm:t>
        <a:bodyPr/>
        <a:lstStyle/>
        <a:p>
          <a:endParaRPr lang="en-GB"/>
        </a:p>
      </dgm:t>
    </dgm:pt>
    <dgm:pt modelId="{756F3A10-B1F6-46C5-A4A8-C04D71D4A47E}" type="sibTrans" cxnId="{CA4B36D8-4DAB-46BE-97DA-6BC7A661B790}">
      <dgm:prSet/>
      <dgm:spPr/>
      <dgm:t>
        <a:bodyPr/>
        <a:lstStyle/>
        <a:p>
          <a:endParaRPr lang="en-GB"/>
        </a:p>
      </dgm:t>
    </dgm:pt>
    <dgm:pt modelId="{CE18E60E-807E-4D6A-96E3-2E7DA6F9E946}">
      <dgm:prSet phldrT="[Text]"/>
      <dgm:spPr/>
      <dgm:t>
        <a:bodyPr/>
        <a:lstStyle/>
        <a:p>
          <a:r>
            <a:rPr lang="en-GB" dirty="0" smtClean="0"/>
            <a:t>Library</a:t>
          </a:r>
          <a:endParaRPr lang="en-GB" dirty="0"/>
        </a:p>
      </dgm:t>
    </dgm:pt>
    <dgm:pt modelId="{CDF92C8B-8C7F-4AC4-9D67-0CF8ABAC8FF9}" type="parTrans" cxnId="{74E09073-4C20-4F74-A556-C7D732BA6684}">
      <dgm:prSet/>
      <dgm:spPr/>
      <dgm:t>
        <a:bodyPr/>
        <a:lstStyle/>
        <a:p>
          <a:endParaRPr lang="en-GB"/>
        </a:p>
      </dgm:t>
    </dgm:pt>
    <dgm:pt modelId="{931547FB-D58B-479F-B4C5-B80B5DB14089}" type="sibTrans" cxnId="{74E09073-4C20-4F74-A556-C7D732BA6684}">
      <dgm:prSet/>
      <dgm:spPr/>
      <dgm:t>
        <a:bodyPr/>
        <a:lstStyle/>
        <a:p>
          <a:endParaRPr lang="en-GB"/>
        </a:p>
      </dgm:t>
    </dgm:pt>
    <dgm:pt modelId="{1856819D-984B-4982-AA48-1C89BFA0521B}">
      <dgm:prSet phldrT="[Text]"/>
      <dgm:spPr/>
      <dgm:t>
        <a:bodyPr/>
        <a:lstStyle/>
        <a:p>
          <a:r>
            <a:rPr lang="en-GB" dirty="0" smtClean="0"/>
            <a:t>Library</a:t>
          </a:r>
          <a:endParaRPr lang="en-GB" dirty="0"/>
        </a:p>
      </dgm:t>
    </dgm:pt>
    <dgm:pt modelId="{830A383C-D2C7-4A73-B8E1-672AEAC1192E}" type="parTrans" cxnId="{060B748B-B5EF-46CD-8D4F-C20140BAA286}">
      <dgm:prSet/>
      <dgm:spPr/>
      <dgm:t>
        <a:bodyPr/>
        <a:lstStyle/>
        <a:p>
          <a:endParaRPr lang="en-GB"/>
        </a:p>
      </dgm:t>
    </dgm:pt>
    <dgm:pt modelId="{31217995-D783-45DD-AE12-1BA64DB8ED80}" type="sibTrans" cxnId="{060B748B-B5EF-46CD-8D4F-C20140BAA286}">
      <dgm:prSet/>
      <dgm:spPr/>
      <dgm:t>
        <a:bodyPr/>
        <a:lstStyle/>
        <a:p>
          <a:endParaRPr lang="en-GB"/>
        </a:p>
      </dgm:t>
    </dgm:pt>
    <dgm:pt modelId="{F5707107-7A66-43E2-97E5-5269AD7020B8}">
      <dgm:prSet phldrT="[Text]"/>
      <dgm:spPr/>
      <dgm:t>
        <a:bodyPr/>
        <a:lstStyle/>
        <a:p>
          <a:r>
            <a:rPr lang="en-GB" dirty="0" smtClean="0"/>
            <a:t>Library</a:t>
          </a:r>
          <a:endParaRPr lang="en-GB" dirty="0"/>
        </a:p>
      </dgm:t>
    </dgm:pt>
    <dgm:pt modelId="{74BCBF2B-B7BE-49B8-B7AA-02046ED2A2A2}" type="parTrans" cxnId="{1DA35B14-A937-439F-A33F-CE23DBF48AC6}">
      <dgm:prSet/>
      <dgm:spPr/>
      <dgm:t>
        <a:bodyPr/>
        <a:lstStyle/>
        <a:p>
          <a:endParaRPr lang="en-GB"/>
        </a:p>
      </dgm:t>
    </dgm:pt>
    <dgm:pt modelId="{0CFDB65F-6BD4-42F8-9F61-11895CD22DDC}" type="sibTrans" cxnId="{1DA35B14-A937-439F-A33F-CE23DBF48AC6}">
      <dgm:prSet/>
      <dgm:spPr/>
      <dgm:t>
        <a:bodyPr/>
        <a:lstStyle/>
        <a:p>
          <a:endParaRPr lang="en-GB"/>
        </a:p>
      </dgm:t>
    </dgm:pt>
    <dgm:pt modelId="{71040EF5-AC78-4A82-8BFD-F6D675917E45}">
      <dgm:prSet phldrT="[Text]"/>
      <dgm:spPr/>
      <dgm:t>
        <a:bodyPr/>
        <a:lstStyle/>
        <a:p>
          <a:r>
            <a:rPr lang="en-GB" dirty="0" smtClean="0"/>
            <a:t>Library</a:t>
          </a:r>
          <a:endParaRPr lang="en-GB" dirty="0"/>
        </a:p>
      </dgm:t>
    </dgm:pt>
    <dgm:pt modelId="{75180C7B-BAFE-4BA0-93F7-A0FEF3F12934}" type="parTrans" cxnId="{4069E2F5-7A35-43C9-8B0C-5C21AE25D571}">
      <dgm:prSet/>
      <dgm:spPr/>
    </dgm:pt>
    <dgm:pt modelId="{6F367108-2AF0-469B-8232-D27CB905DA7E}" type="sibTrans" cxnId="{4069E2F5-7A35-43C9-8B0C-5C21AE25D571}">
      <dgm:prSet/>
      <dgm:spPr/>
    </dgm:pt>
    <dgm:pt modelId="{F7EDB724-5C24-498A-8BB5-7BCB63BDDADA}">
      <dgm:prSet phldrT="[Text]"/>
      <dgm:spPr/>
      <dgm:t>
        <a:bodyPr/>
        <a:lstStyle/>
        <a:p>
          <a:r>
            <a:rPr lang="en-GB" dirty="0" smtClean="0"/>
            <a:t>Library</a:t>
          </a:r>
          <a:endParaRPr lang="en-GB" dirty="0"/>
        </a:p>
      </dgm:t>
    </dgm:pt>
    <dgm:pt modelId="{33AB3AD3-ED75-4C91-B6B5-5C965601EF71}" type="parTrans" cxnId="{640299D3-7B8B-46A7-B22E-24687BDD57F4}">
      <dgm:prSet/>
      <dgm:spPr/>
    </dgm:pt>
    <dgm:pt modelId="{7176C5B3-F03D-4C12-B493-D5459AA610FF}" type="sibTrans" cxnId="{640299D3-7B8B-46A7-B22E-24687BDD57F4}">
      <dgm:prSet/>
      <dgm:spPr/>
    </dgm:pt>
    <dgm:pt modelId="{5F3465D7-AE29-4A2D-8296-F69498DC0546}" type="pres">
      <dgm:prSet presAssocID="{053A757C-DD72-49D4-B66F-53913E3D930F}" presName="Name0" presStyleCnt="0">
        <dgm:presLayoutVars>
          <dgm:chPref val="1"/>
          <dgm:dir/>
          <dgm:animOne val="branch"/>
          <dgm:animLvl val="lvl"/>
          <dgm:resizeHandles/>
        </dgm:presLayoutVars>
      </dgm:prSet>
      <dgm:spPr/>
      <dgm:t>
        <a:bodyPr/>
        <a:lstStyle/>
        <a:p>
          <a:endParaRPr lang="en-GB"/>
        </a:p>
      </dgm:t>
    </dgm:pt>
    <dgm:pt modelId="{0F051A45-4D0B-4C00-ABF9-2EB54C465F0E}" type="pres">
      <dgm:prSet presAssocID="{98577450-D548-4C7F-8093-FD76646B2861}" presName="vertOne" presStyleCnt="0"/>
      <dgm:spPr/>
    </dgm:pt>
    <dgm:pt modelId="{66228F8C-683A-4D66-AC08-FE14DFAA0543}" type="pres">
      <dgm:prSet presAssocID="{98577450-D548-4C7F-8093-FD76646B2861}" presName="txOne" presStyleLbl="node0" presStyleIdx="0" presStyleCnt="1">
        <dgm:presLayoutVars>
          <dgm:chPref val="3"/>
        </dgm:presLayoutVars>
      </dgm:prSet>
      <dgm:spPr/>
      <dgm:t>
        <a:bodyPr/>
        <a:lstStyle/>
        <a:p>
          <a:endParaRPr lang="en-GB"/>
        </a:p>
      </dgm:t>
    </dgm:pt>
    <dgm:pt modelId="{846C2C22-D44A-4674-87E1-3DCA5A9E7D43}" type="pres">
      <dgm:prSet presAssocID="{98577450-D548-4C7F-8093-FD76646B2861}" presName="parTransOne" presStyleCnt="0"/>
      <dgm:spPr/>
    </dgm:pt>
    <dgm:pt modelId="{0D5BBF90-E454-410E-906E-0E7F388C33B1}" type="pres">
      <dgm:prSet presAssocID="{98577450-D548-4C7F-8093-FD76646B2861}" presName="horzOne" presStyleCnt="0"/>
      <dgm:spPr/>
    </dgm:pt>
    <dgm:pt modelId="{8F5C63F1-23D8-4EA8-A071-2B837CEA7534}" type="pres">
      <dgm:prSet presAssocID="{859BB9F6-34BD-48A1-BA7E-7684374B577D}" presName="vertTwo" presStyleCnt="0"/>
      <dgm:spPr/>
    </dgm:pt>
    <dgm:pt modelId="{E3CA999C-0A18-4328-8C69-E1D8BB5A240F}" type="pres">
      <dgm:prSet presAssocID="{859BB9F6-34BD-48A1-BA7E-7684374B577D}" presName="txTwo" presStyleLbl="node2" presStyleIdx="0" presStyleCnt="6">
        <dgm:presLayoutVars>
          <dgm:chPref val="3"/>
        </dgm:presLayoutVars>
      </dgm:prSet>
      <dgm:spPr/>
      <dgm:t>
        <a:bodyPr/>
        <a:lstStyle/>
        <a:p>
          <a:endParaRPr lang="en-GB"/>
        </a:p>
      </dgm:t>
    </dgm:pt>
    <dgm:pt modelId="{E8BEA4F4-991B-41E4-A635-8BA4700291AB}" type="pres">
      <dgm:prSet presAssocID="{859BB9F6-34BD-48A1-BA7E-7684374B577D}" presName="horzTwo" presStyleCnt="0"/>
      <dgm:spPr/>
    </dgm:pt>
    <dgm:pt modelId="{D431B860-C79B-44CD-B1D5-616939D46B7C}" type="pres">
      <dgm:prSet presAssocID="{756F3A10-B1F6-46C5-A4A8-C04D71D4A47E}" presName="sibSpaceTwo" presStyleCnt="0"/>
      <dgm:spPr/>
    </dgm:pt>
    <dgm:pt modelId="{66FEE050-A15A-487A-A029-3F9B73D2C9A2}" type="pres">
      <dgm:prSet presAssocID="{CE18E60E-807E-4D6A-96E3-2E7DA6F9E946}" presName="vertTwo" presStyleCnt="0"/>
      <dgm:spPr/>
    </dgm:pt>
    <dgm:pt modelId="{2B0138FE-6FAC-487B-9650-6DB3E4C22421}" type="pres">
      <dgm:prSet presAssocID="{CE18E60E-807E-4D6A-96E3-2E7DA6F9E946}" presName="txTwo" presStyleLbl="node2" presStyleIdx="1" presStyleCnt="6">
        <dgm:presLayoutVars>
          <dgm:chPref val="3"/>
        </dgm:presLayoutVars>
      </dgm:prSet>
      <dgm:spPr/>
      <dgm:t>
        <a:bodyPr/>
        <a:lstStyle/>
        <a:p>
          <a:endParaRPr lang="en-GB"/>
        </a:p>
      </dgm:t>
    </dgm:pt>
    <dgm:pt modelId="{FFC16091-7376-416C-AC1C-E0E9EDADB409}" type="pres">
      <dgm:prSet presAssocID="{CE18E60E-807E-4D6A-96E3-2E7DA6F9E946}" presName="horzTwo" presStyleCnt="0"/>
      <dgm:spPr/>
    </dgm:pt>
    <dgm:pt modelId="{2697E2F6-2EB6-49F2-B4BC-59BCB2DCC14C}" type="pres">
      <dgm:prSet presAssocID="{931547FB-D58B-479F-B4C5-B80B5DB14089}" presName="sibSpaceTwo" presStyleCnt="0"/>
      <dgm:spPr/>
    </dgm:pt>
    <dgm:pt modelId="{EEAF20A1-72A8-4744-8ABC-FFEE4E50F07B}" type="pres">
      <dgm:prSet presAssocID="{1856819D-984B-4982-AA48-1C89BFA0521B}" presName="vertTwo" presStyleCnt="0"/>
      <dgm:spPr/>
    </dgm:pt>
    <dgm:pt modelId="{547BF7CB-5146-49FB-B4CE-B8A9861C2748}" type="pres">
      <dgm:prSet presAssocID="{1856819D-984B-4982-AA48-1C89BFA0521B}" presName="txTwo" presStyleLbl="node2" presStyleIdx="2" presStyleCnt="6">
        <dgm:presLayoutVars>
          <dgm:chPref val="3"/>
        </dgm:presLayoutVars>
      </dgm:prSet>
      <dgm:spPr/>
      <dgm:t>
        <a:bodyPr/>
        <a:lstStyle/>
        <a:p>
          <a:endParaRPr lang="en-GB"/>
        </a:p>
      </dgm:t>
    </dgm:pt>
    <dgm:pt modelId="{62E53AF0-1B96-44C1-96B0-716D6D78C3DC}" type="pres">
      <dgm:prSet presAssocID="{1856819D-984B-4982-AA48-1C89BFA0521B}" presName="horzTwo" presStyleCnt="0"/>
      <dgm:spPr/>
    </dgm:pt>
    <dgm:pt modelId="{9854AFE5-CE79-41A6-A6E8-96B8BE533A15}" type="pres">
      <dgm:prSet presAssocID="{31217995-D783-45DD-AE12-1BA64DB8ED80}" presName="sibSpaceTwo" presStyleCnt="0"/>
      <dgm:spPr/>
    </dgm:pt>
    <dgm:pt modelId="{31E6435C-5DA2-4706-821B-21F4872421F8}" type="pres">
      <dgm:prSet presAssocID="{F5707107-7A66-43E2-97E5-5269AD7020B8}" presName="vertTwo" presStyleCnt="0"/>
      <dgm:spPr/>
    </dgm:pt>
    <dgm:pt modelId="{BD872F1E-9A5F-4540-B453-6544B98404EB}" type="pres">
      <dgm:prSet presAssocID="{F5707107-7A66-43E2-97E5-5269AD7020B8}" presName="txTwo" presStyleLbl="node2" presStyleIdx="3" presStyleCnt="6">
        <dgm:presLayoutVars>
          <dgm:chPref val="3"/>
        </dgm:presLayoutVars>
      </dgm:prSet>
      <dgm:spPr/>
      <dgm:t>
        <a:bodyPr/>
        <a:lstStyle/>
        <a:p>
          <a:endParaRPr lang="en-GB"/>
        </a:p>
      </dgm:t>
    </dgm:pt>
    <dgm:pt modelId="{E33343A5-F85D-443F-B667-909257A511DE}" type="pres">
      <dgm:prSet presAssocID="{F5707107-7A66-43E2-97E5-5269AD7020B8}" presName="horzTwo" presStyleCnt="0"/>
      <dgm:spPr/>
    </dgm:pt>
    <dgm:pt modelId="{A561C7EF-CD85-4846-A310-44564684667C}" type="pres">
      <dgm:prSet presAssocID="{0CFDB65F-6BD4-42F8-9F61-11895CD22DDC}" presName="sibSpaceTwo" presStyleCnt="0"/>
      <dgm:spPr/>
    </dgm:pt>
    <dgm:pt modelId="{B365C30A-FE6F-450C-9C34-8C15DEE737C3}" type="pres">
      <dgm:prSet presAssocID="{71040EF5-AC78-4A82-8BFD-F6D675917E45}" presName="vertTwo" presStyleCnt="0"/>
      <dgm:spPr/>
    </dgm:pt>
    <dgm:pt modelId="{91F09AC6-384E-46D7-A8FE-9532D846CCC9}" type="pres">
      <dgm:prSet presAssocID="{71040EF5-AC78-4A82-8BFD-F6D675917E45}" presName="txTwo" presStyleLbl="node2" presStyleIdx="4" presStyleCnt="6">
        <dgm:presLayoutVars>
          <dgm:chPref val="3"/>
        </dgm:presLayoutVars>
      </dgm:prSet>
      <dgm:spPr/>
      <dgm:t>
        <a:bodyPr/>
        <a:lstStyle/>
        <a:p>
          <a:endParaRPr lang="en-GB"/>
        </a:p>
      </dgm:t>
    </dgm:pt>
    <dgm:pt modelId="{1DCF1AA5-8CD1-4FE2-A8A6-E8805DF6FAA6}" type="pres">
      <dgm:prSet presAssocID="{71040EF5-AC78-4A82-8BFD-F6D675917E45}" presName="horzTwo" presStyleCnt="0"/>
      <dgm:spPr/>
    </dgm:pt>
    <dgm:pt modelId="{7A7720FD-5A0D-4558-B230-E4D4FCE54A7D}" type="pres">
      <dgm:prSet presAssocID="{6F367108-2AF0-469B-8232-D27CB905DA7E}" presName="sibSpaceTwo" presStyleCnt="0"/>
      <dgm:spPr/>
    </dgm:pt>
    <dgm:pt modelId="{3E060890-6273-4DAA-B3FB-10C557F95A52}" type="pres">
      <dgm:prSet presAssocID="{F7EDB724-5C24-498A-8BB5-7BCB63BDDADA}" presName="vertTwo" presStyleCnt="0"/>
      <dgm:spPr/>
    </dgm:pt>
    <dgm:pt modelId="{1E1A65AF-CB56-443D-BF8C-26724EE0E354}" type="pres">
      <dgm:prSet presAssocID="{F7EDB724-5C24-498A-8BB5-7BCB63BDDADA}" presName="txTwo" presStyleLbl="node2" presStyleIdx="5" presStyleCnt="6">
        <dgm:presLayoutVars>
          <dgm:chPref val="3"/>
        </dgm:presLayoutVars>
      </dgm:prSet>
      <dgm:spPr/>
      <dgm:t>
        <a:bodyPr/>
        <a:lstStyle/>
        <a:p>
          <a:endParaRPr lang="en-GB"/>
        </a:p>
      </dgm:t>
    </dgm:pt>
    <dgm:pt modelId="{BFC70FF4-03A0-481A-87C6-93A8D82703F7}" type="pres">
      <dgm:prSet presAssocID="{F7EDB724-5C24-498A-8BB5-7BCB63BDDADA}" presName="horzTwo" presStyleCnt="0"/>
      <dgm:spPr/>
    </dgm:pt>
  </dgm:ptLst>
  <dgm:cxnLst>
    <dgm:cxn modelId="{34295F51-6ED5-4F16-93FF-39EADC0409E4}" type="presOf" srcId="{F5707107-7A66-43E2-97E5-5269AD7020B8}" destId="{BD872F1E-9A5F-4540-B453-6544B98404EB}" srcOrd="0" destOrd="0" presId="urn:microsoft.com/office/officeart/2005/8/layout/architecture+Icon"/>
    <dgm:cxn modelId="{3BCFD391-931A-4965-8913-EBEDE6B28EDB}" type="presOf" srcId="{053A757C-DD72-49D4-B66F-53913E3D930F}" destId="{5F3465D7-AE29-4A2D-8296-F69498DC0546}" srcOrd="0" destOrd="0" presId="urn:microsoft.com/office/officeart/2005/8/layout/architecture+Icon"/>
    <dgm:cxn modelId="{74E09073-4C20-4F74-A556-C7D732BA6684}" srcId="{98577450-D548-4C7F-8093-FD76646B2861}" destId="{CE18E60E-807E-4D6A-96E3-2E7DA6F9E946}" srcOrd="1" destOrd="0" parTransId="{CDF92C8B-8C7F-4AC4-9D67-0CF8ABAC8FF9}" sibTransId="{931547FB-D58B-479F-B4C5-B80B5DB14089}"/>
    <dgm:cxn modelId="{226B2F4D-E08C-416A-9339-C02A0233B99C}" type="presOf" srcId="{F7EDB724-5C24-498A-8BB5-7BCB63BDDADA}" destId="{1E1A65AF-CB56-443D-BF8C-26724EE0E354}" srcOrd="0" destOrd="0" presId="urn:microsoft.com/office/officeart/2005/8/layout/architecture+Icon"/>
    <dgm:cxn modelId="{F63E42E8-674D-4719-A883-0D5526F20BCA}" type="presOf" srcId="{1856819D-984B-4982-AA48-1C89BFA0521B}" destId="{547BF7CB-5146-49FB-B4CE-B8A9861C2748}" srcOrd="0" destOrd="0" presId="urn:microsoft.com/office/officeart/2005/8/layout/architecture+Icon"/>
    <dgm:cxn modelId="{CA4B36D8-4DAB-46BE-97DA-6BC7A661B790}" srcId="{98577450-D548-4C7F-8093-FD76646B2861}" destId="{859BB9F6-34BD-48A1-BA7E-7684374B577D}" srcOrd="0" destOrd="0" parTransId="{AF017AA5-87F1-4524-AC54-28CF97A970EB}" sibTransId="{756F3A10-B1F6-46C5-A4A8-C04D71D4A47E}"/>
    <dgm:cxn modelId="{02ADD96A-6BE6-443D-9567-5C3E1CE6D4F4}" type="presOf" srcId="{859BB9F6-34BD-48A1-BA7E-7684374B577D}" destId="{E3CA999C-0A18-4328-8C69-E1D8BB5A240F}" srcOrd="0" destOrd="0" presId="urn:microsoft.com/office/officeart/2005/8/layout/architecture+Icon"/>
    <dgm:cxn modelId="{5B36EAE1-0F4E-4CD3-B7C4-2D013214463A}" type="presOf" srcId="{71040EF5-AC78-4A82-8BFD-F6D675917E45}" destId="{91F09AC6-384E-46D7-A8FE-9532D846CCC9}" srcOrd="0" destOrd="0" presId="urn:microsoft.com/office/officeart/2005/8/layout/architecture+Icon"/>
    <dgm:cxn modelId="{F6289943-AB39-4BFD-8950-999333CC00EA}" type="presOf" srcId="{CE18E60E-807E-4D6A-96E3-2E7DA6F9E946}" destId="{2B0138FE-6FAC-487B-9650-6DB3E4C22421}" srcOrd="0" destOrd="0" presId="urn:microsoft.com/office/officeart/2005/8/layout/architecture+Icon"/>
    <dgm:cxn modelId="{1DA35B14-A937-439F-A33F-CE23DBF48AC6}" srcId="{98577450-D548-4C7F-8093-FD76646B2861}" destId="{F5707107-7A66-43E2-97E5-5269AD7020B8}" srcOrd="3" destOrd="0" parTransId="{74BCBF2B-B7BE-49B8-B7AA-02046ED2A2A2}" sibTransId="{0CFDB65F-6BD4-42F8-9F61-11895CD22DDC}"/>
    <dgm:cxn modelId="{A9C8C087-4149-4135-AD98-3DA3A411C867}" srcId="{053A757C-DD72-49D4-B66F-53913E3D930F}" destId="{98577450-D548-4C7F-8093-FD76646B2861}" srcOrd="0" destOrd="0" parTransId="{7C7CBBC5-C57E-4802-B15A-A08C569A1E8B}" sibTransId="{9538909E-0DDA-4034-9DCE-BEC4E702D198}"/>
    <dgm:cxn modelId="{060B748B-B5EF-46CD-8D4F-C20140BAA286}" srcId="{98577450-D548-4C7F-8093-FD76646B2861}" destId="{1856819D-984B-4982-AA48-1C89BFA0521B}" srcOrd="2" destOrd="0" parTransId="{830A383C-D2C7-4A73-B8E1-672AEAC1192E}" sibTransId="{31217995-D783-45DD-AE12-1BA64DB8ED80}"/>
    <dgm:cxn modelId="{640299D3-7B8B-46A7-B22E-24687BDD57F4}" srcId="{98577450-D548-4C7F-8093-FD76646B2861}" destId="{F7EDB724-5C24-498A-8BB5-7BCB63BDDADA}" srcOrd="5" destOrd="0" parTransId="{33AB3AD3-ED75-4C91-B6B5-5C965601EF71}" sibTransId="{7176C5B3-F03D-4C12-B493-D5459AA610FF}"/>
    <dgm:cxn modelId="{F048B231-42CA-42C4-BB7C-CB7A2322AC81}" type="presOf" srcId="{98577450-D548-4C7F-8093-FD76646B2861}" destId="{66228F8C-683A-4D66-AC08-FE14DFAA0543}" srcOrd="0" destOrd="0" presId="urn:microsoft.com/office/officeart/2005/8/layout/architecture+Icon"/>
    <dgm:cxn modelId="{4069E2F5-7A35-43C9-8B0C-5C21AE25D571}" srcId="{98577450-D548-4C7F-8093-FD76646B2861}" destId="{71040EF5-AC78-4A82-8BFD-F6D675917E45}" srcOrd="4" destOrd="0" parTransId="{75180C7B-BAFE-4BA0-93F7-A0FEF3F12934}" sibTransId="{6F367108-2AF0-469B-8232-D27CB905DA7E}"/>
    <dgm:cxn modelId="{DAFF6BDF-B289-4A2A-AB04-8B7B2895D367}" type="presParOf" srcId="{5F3465D7-AE29-4A2D-8296-F69498DC0546}" destId="{0F051A45-4D0B-4C00-ABF9-2EB54C465F0E}" srcOrd="0" destOrd="0" presId="urn:microsoft.com/office/officeart/2005/8/layout/architecture+Icon"/>
    <dgm:cxn modelId="{3B8900AA-5087-4258-A4E6-869C1F4F8E33}" type="presParOf" srcId="{0F051A45-4D0B-4C00-ABF9-2EB54C465F0E}" destId="{66228F8C-683A-4D66-AC08-FE14DFAA0543}" srcOrd="0" destOrd="0" presId="urn:microsoft.com/office/officeart/2005/8/layout/architecture+Icon"/>
    <dgm:cxn modelId="{77DF9AB3-0170-4FC3-8309-B6B6B34E31DC}" type="presParOf" srcId="{0F051A45-4D0B-4C00-ABF9-2EB54C465F0E}" destId="{846C2C22-D44A-4674-87E1-3DCA5A9E7D43}" srcOrd="1" destOrd="0" presId="urn:microsoft.com/office/officeart/2005/8/layout/architecture+Icon"/>
    <dgm:cxn modelId="{CAFF732A-4E48-48E4-97BE-0CBAD3B76C8A}" type="presParOf" srcId="{0F051A45-4D0B-4C00-ABF9-2EB54C465F0E}" destId="{0D5BBF90-E454-410E-906E-0E7F388C33B1}" srcOrd="2" destOrd="0" presId="urn:microsoft.com/office/officeart/2005/8/layout/architecture+Icon"/>
    <dgm:cxn modelId="{692FBF22-A3F0-4233-A203-D1A998A40E91}" type="presParOf" srcId="{0D5BBF90-E454-410E-906E-0E7F388C33B1}" destId="{8F5C63F1-23D8-4EA8-A071-2B837CEA7534}" srcOrd="0" destOrd="0" presId="urn:microsoft.com/office/officeart/2005/8/layout/architecture+Icon"/>
    <dgm:cxn modelId="{86FC7462-A17A-4844-8718-FDADFEAC02CD}" type="presParOf" srcId="{8F5C63F1-23D8-4EA8-A071-2B837CEA7534}" destId="{E3CA999C-0A18-4328-8C69-E1D8BB5A240F}" srcOrd="0" destOrd="0" presId="urn:microsoft.com/office/officeart/2005/8/layout/architecture+Icon"/>
    <dgm:cxn modelId="{EC7EBF47-1E3B-4956-A6ED-43D47A4AEE5C}" type="presParOf" srcId="{8F5C63F1-23D8-4EA8-A071-2B837CEA7534}" destId="{E8BEA4F4-991B-41E4-A635-8BA4700291AB}" srcOrd="1" destOrd="0" presId="urn:microsoft.com/office/officeart/2005/8/layout/architecture+Icon"/>
    <dgm:cxn modelId="{B69F6CFC-870A-46C9-BA24-0B5FE42F0712}" type="presParOf" srcId="{0D5BBF90-E454-410E-906E-0E7F388C33B1}" destId="{D431B860-C79B-44CD-B1D5-616939D46B7C}" srcOrd="1" destOrd="0" presId="urn:microsoft.com/office/officeart/2005/8/layout/architecture+Icon"/>
    <dgm:cxn modelId="{A6FD02BF-0B8D-4C35-98B3-790428DD2810}" type="presParOf" srcId="{0D5BBF90-E454-410E-906E-0E7F388C33B1}" destId="{66FEE050-A15A-487A-A029-3F9B73D2C9A2}" srcOrd="2" destOrd="0" presId="urn:microsoft.com/office/officeart/2005/8/layout/architecture+Icon"/>
    <dgm:cxn modelId="{67A1F47D-3E61-4631-AC73-103C48609BDB}" type="presParOf" srcId="{66FEE050-A15A-487A-A029-3F9B73D2C9A2}" destId="{2B0138FE-6FAC-487B-9650-6DB3E4C22421}" srcOrd="0" destOrd="0" presId="urn:microsoft.com/office/officeart/2005/8/layout/architecture+Icon"/>
    <dgm:cxn modelId="{857C658F-B871-48AE-9D5F-1B5B90FFC1F5}" type="presParOf" srcId="{66FEE050-A15A-487A-A029-3F9B73D2C9A2}" destId="{FFC16091-7376-416C-AC1C-E0E9EDADB409}" srcOrd="1" destOrd="0" presId="urn:microsoft.com/office/officeart/2005/8/layout/architecture+Icon"/>
    <dgm:cxn modelId="{1B1933FF-2CF8-42E3-BA4A-4C19B4C2719B}" type="presParOf" srcId="{0D5BBF90-E454-410E-906E-0E7F388C33B1}" destId="{2697E2F6-2EB6-49F2-B4BC-59BCB2DCC14C}" srcOrd="3" destOrd="0" presId="urn:microsoft.com/office/officeart/2005/8/layout/architecture+Icon"/>
    <dgm:cxn modelId="{90015E65-D996-46E9-A730-1C2EBE958988}" type="presParOf" srcId="{0D5BBF90-E454-410E-906E-0E7F388C33B1}" destId="{EEAF20A1-72A8-4744-8ABC-FFEE4E50F07B}" srcOrd="4" destOrd="0" presId="urn:microsoft.com/office/officeart/2005/8/layout/architecture+Icon"/>
    <dgm:cxn modelId="{4C86B53C-A4C4-47E5-A6B3-21445933906D}" type="presParOf" srcId="{EEAF20A1-72A8-4744-8ABC-FFEE4E50F07B}" destId="{547BF7CB-5146-49FB-B4CE-B8A9861C2748}" srcOrd="0" destOrd="0" presId="urn:microsoft.com/office/officeart/2005/8/layout/architecture+Icon"/>
    <dgm:cxn modelId="{065695A6-8A1E-4FCA-A155-BD902C1C3135}" type="presParOf" srcId="{EEAF20A1-72A8-4744-8ABC-FFEE4E50F07B}" destId="{62E53AF0-1B96-44C1-96B0-716D6D78C3DC}" srcOrd="1" destOrd="0" presId="urn:microsoft.com/office/officeart/2005/8/layout/architecture+Icon"/>
    <dgm:cxn modelId="{8DE617EE-B255-4E42-A5C3-4C8F5C784862}" type="presParOf" srcId="{0D5BBF90-E454-410E-906E-0E7F388C33B1}" destId="{9854AFE5-CE79-41A6-A6E8-96B8BE533A15}" srcOrd="5" destOrd="0" presId="urn:microsoft.com/office/officeart/2005/8/layout/architecture+Icon"/>
    <dgm:cxn modelId="{A859D8E1-62AD-4F07-B25C-97386A617C3A}" type="presParOf" srcId="{0D5BBF90-E454-410E-906E-0E7F388C33B1}" destId="{31E6435C-5DA2-4706-821B-21F4872421F8}" srcOrd="6" destOrd="0" presId="urn:microsoft.com/office/officeart/2005/8/layout/architecture+Icon"/>
    <dgm:cxn modelId="{730D6DD7-CC0C-41D5-AF7F-BCD23003FB6A}" type="presParOf" srcId="{31E6435C-5DA2-4706-821B-21F4872421F8}" destId="{BD872F1E-9A5F-4540-B453-6544B98404EB}" srcOrd="0" destOrd="0" presId="urn:microsoft.com/office/officeart/2005/8/layout/architecture+Icon"/>
    <dgm:cxn modelId="{00FDA6C0-7E26-4E78-97F4-76EA6FEE4DFC}" type="presParOf" srcId="{31E6435C-5DA2-4706-821B-21F4872421F8}" destId="{E33343A5-F85D-443F-B667-909257A511DE}" srcOrd="1" destOrd="0" presId="urn:microsoft.com/office/officeart/2005/8/layout/architecture+Icon"/>
    <dgm:cxn modelId="{A3383411-8B74-4526-9A81-8719BA27B867}" type="presParOf" srcId="{0D5BBF90-E454-410E-906E-0E7F388C33B1}" destId="{A561C7EF-CD85-4846-A310-44564684667C}" srcOrd="7" destOrd="0" presId="urn:microsoft.com/office/officeart/2005/8/layout/architecture+Icon"/>
    <dgm:cxn modelId="{A4CCBCF8-3BE5-463D-9DC0-00E65FD3D04D}" type="presParOf" srcId="{0D5BBF90-E454-410E-906E-0E7F388C33B1}" destId="{B365C30A-FE6F-450C-9C34-8C15DEE737C3}" srcOrd="8" destOrd="0" presId="urn:microsoft.com/office/officeart/2005/8/layout/architecture+Icon"/>
    <dgm:cxn modelId="{36C8173C-B671-4F95-9B5C-13EA9838B8D7}" type="presParOf" srcId="{B365C30A-FE6F-450C-9C34-8C15DEE737C3}" destId="{91F09AC6-384E-46D7-A8FE-9532D846CCC9}" srcOrd="0" destOrd="0" presId="urn:microsoft.com/office/officeart/2005/8/layout/architecture+Icon"/>
    <dgm:cxn modelId="{E858D025-0672-4B8D-842E-819E9FD9A170}" type="presParOf" srcId="{B365C30A-FE6F-450C-9C34-8C15DEE737C3}" destId="{1DCF1AA5-8CD1-4FE2-A8A6-E8805DF6FAA6}" srcOrd="1" destOrd="0" presId="urn:microsoft.com/office/officeart/2005/8/layout/architecture+Icon"/>
    <dgm:cxn modelId="{2BD79CC8-56C7-4C5F-862D-FA7BABF059C3}" type="presParOf" srcId="{0D5BBF90-E454-410E-906E-0E7F388C33B1}" destId="{7A7720FD-5A0D-4558-B230-E4D4FCE54A7D}" srcOrd="9" destOrd="0" presId="urn:microsoft.com/office/officeart/2005/8/layout/architecture+Icon"/>
    <dgm:cxn modelId="{525C1D24-85EE-4C58-B70F-26EEECEA0C47}" type="presParOf" srcId="{0D5BBF90-E454-410E-906E-0E7F388C33B1}" destId="{3E060890-6273-4DAA-B3FB-10C557F95A52}" srcOrd="10" destOrd="0" presId="urn:microsoft.com/office/officeart/2005/8/layout/architecture+Icon"/>
    <dgm:cxn modelId="{B8672055-F617-40B3-BF0A-696E49A25CE8}" type="presParOf" srcId="{3E060890-6273-4DAA-B3FB-10C557F95A52}" destId="{1E1A65AF-CB56-443D-BF8C-26724EE0E354}" srcOrd="0" destOrd="0" presId="urn:microsoft.com/office/officeart/2005/8/layout/architecture+Icon"/>
    <dgm:cxn modelId="{EC7A450D-F6E1-4355-9CC8-8C1CF707EE26}" type="presParOf" srcId="{3E060890-6273-4DAA-B3FB-10C557F95A52}" destId="{BFC70FF4-03A0-481A-87C6-93A8D82703F7}"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A757C-DD72-49D4-B66F-53913E3D930F}" type="doc">
      <dgm:prSet loTypeId="urn:microsoft.com/office/officeart/2005/8/layout/architecture+Icon" loCatId="list" qsTypeId="urn:microsoft.com/office/officeart/2005/8/quickstyle/simple1" qsCatId="simple" csTypeId="urn:microsoft.com/office/officeart/2005/8/colors/accent1_2" csCatId="accent1" phldr="1"/>
      <dgm:spPr/>
      <dgm:t>
        <a:bodyPr/>
        <a:lstStyle/>
        <a:p>
          <a:endParaRPr lang="en-GB"/>
        </a:p>
      </dgm:t>
    </dgm:pt>
    <dgm:pt modelId="{98577450-D548-4C7F-8093-FD76646B2861}">
      <dgm:prSet phldrT="[Text]"/>
      <dgm:spPr/>
      <dgm:t>
        <a:bodyPr/>
        <a:lstStyle/>
        <a:p>
          <a:r>
            <a:rPr lang="en-GB" dirty="0" smtClean="0"/>
            <a:t>.NET + F# Compiler + Library</a:t>
          </a:r>
          <a:endParaRPr lang="en-GB" dirty="0"/>
        </a:p>
      </dgm:t>
    </dgm:pt>
    <dgm:pt modelId="{7C7CBBC5-C57E-4802-B15A-A08C569A1E8B}" type="parTrans" cxnId="{A9C8C087-4149-4135-AD98-3DA3A411C867}">
      <dgm:prSet/>
      <dgm:spPr/>
      <dgm:t>
        <a:bodyPr/>
        <a:lstStyle/>
        <a:p>
          <a:endParaRPr lang="en-GB"/>
        </a:p>
      </dgm:t>
    </dgm:pt>
    <dgm:pt modelId="{9538909E-0DDA-4034-9DCE-BEC4E702D198}" type="sibTrans" cxnId="{A9C8C087-4149-4135-AD98-3DA3A411C867}">
      <dgm:prSet/>
      <dgm:spPr/>
      <dgm:t>
        <a:bodyPr/>
        <a:lstStyle/>
        <a:p>
          <a:endParaRPr lang="en-GB"/>
        </a:p>
      </dgm:t>
    </dgm:pt>
    <dgm:pt modelId="{859BB9F6-34BD-48A1-BA7E-7684374B577D}">
      <dgm:prSet phldrT="[Text]"/>
      <dgm:spPr/>
      <dgm:t>
        <a:bodyPr/>
        <a:lstStyle/>
        <a:p>
          <a:r>
            <a:rPr lang="en-GB" dirty="0" smtClean="0"/>
            <a:t>Library</a:t>
          </a:r>
          <a:endParaRPr lang="en-GB" dirty="0"/>
        </a:p>
      </dgm:t>
    </dgm:pt>
    <dgm:pt modelId="{AF017AA5-87F1-4524-AC54-28CF97A970EB}" type="parTrans" cxnId="{CA4B36D8-4DAB-46BE-97DA-6BC7A661B790}">
      <dgm:prSet/>
      <dgm:spPr/>
      <dgm:t>
        <a:bodyPr/>
        <a:lstStyle/>
        <a:p>
          <a:endParaRPr lang="en-GB"/>
        </a:p>
      </dgm:t>
    </dgm:pt>
    <dgm:pt modelId="{756F3A10-B1F6-46C5-A4A8-C04D71D4A47E}" type="sibTrans" cxnId="{CA4B36D8-4DAB-46BE-97DA-6BC7A661B790}">
      <dgm:prSet/>
      <dgm:spPr/>
      <dgm:t>
        <a:bodyPr/>
        <a:lstStyle/>
        <a:p>
          <a:endParaRPr lang="en-GB"/>
        </a:p>
      </dgm:t>
    </dgm:pt>
    <dgm:pt modelId="{CE18E60E-807E-4D6A-96E3-2E7DA6F9E946}">
      <dgm:prSet phldrT="[Text]"/>
      <dgm:spPr/>
      <dgm:t>
        <a:bodyPr/>
        <a:lstStyle/>
        <a:p>
          <a:r>
            <a:rPr lang="en-GB" dirty="0" smtClean="0"/>
            <a:t>Open</a:t>
          </a:r>
        </a:p>
        <a:p>
          <a:r>
            <a:rPr lang="en-GB" dirty="0" smtClean="0"/>
            <a:t>Library</a:t>
          </a:r>
          <a:endParaRPr lang="en-GB" dirty="0"/>
        </a:p>
      </dgm:t>
    </dgm:pt>
    <dgm:pt modelId="{CDF92C8B-8C7F-4AC4-9D67-0CF8ABAC8FF9}" type="parTrans" cxnId="{74E09073-4C20-4F74-A556-C7D732BA6684}">
      <dgm:prSet/>
      <dgm:spPr/>
      <dgm:t>
        <a:bodyPr/>
        <a:lstStyle/>
        <a:p>
          <a:endParaRPr lang="en-GB"/>
        </a:p>
      </dgm:t>
    </dgm:pt>
    <dgm:pt modelId="{931547FB-D58B-479F-B4C5-B80B5DB14089}" type="sibTrans" cxnId="{74E09073-4C20-4F74-A556-C7D732BA6684}">
      <dgm:prSet/>
      <dgm:spPr/>
      <dgm:t>
        <a:bodyPr/>
        <a:lstStyle/>
        <a:p>
          <a:endParaRPr lang="en-GB"/>
        </a:p>
      </dgm:t>
    </dgm:pt>
    <dgm:pt modelId="{1856819D-984B-4982-AA48-1C89BFA0521B}">
      <dgm:prSet phldrT="[Text]"/>
      <dgm:spPr/>
      <dgm:t>
        <a:bodyPr/>
        <a:lstStyle/>
        <a:p>
          <a:r>
            <a:rPr lang="en-GB" dirty="0" smtClean="0"/>
            <a:t>Open</a:t>
          </a:r>
        </a:p>
        <a:p>
          <a:r>
            <a:rPr lang="en-GB" dirty="0" smtClean="0"/>
            <a:t>Library</a:t>
          </a:r>
          <a:endParaRPr lang="en-GB" dirty="0"/>
        </a:p>
      </dgm:t>
    </dgm:pt>
    <dgm:pt modelId="{830A383C-D2C7-4A73-B8E1-672AEAC1192E}" type="parTrans" cxnId="{060B748B-B5EF-46CD-8D4F-C20140BAA286}">
      <dgm:prSet/>
      <dgm:spPr/>
      <dgm:t>
        <a:bodyPr/>
        <a:lstStyle/>
        <a:p>
          <a:endParaRPr lang="en-GB"/>
        </a:p>
      </dgm:t>
    </dgm:pt>
    <dgm:pt modelId="{31217995-D783-45DD-AE12-1BA64DB8ED80}" type="sibTrans" cxnId="{060B748B-B5EF-46CD-8D4F-C20140BAA286}">
      <dgm:prSet/>
      <dgm:spPr/>
      <dgm:t>
        <a:bodyPr/>
        <a:lstStyle/>
        <a:p>
          <a:endParaRPr lang="en-GB"/>
        </a:p>
      </dgm:t>
    </dgm:pt>
    <dgm:pt modelId="{F5707107-7A66-43E2-97E5-5269AD7020B8}">
      <dgm:prSet phldrT="[Text]"/>
      <dgm:spPr/>
      <dgm:t>
        <a:bodyPr/>
        <a:lstStyle/>
        <a:p>
          <a:r>
            <a:rPr lang="en-GB" dirty="0" smtClean="0"/>
            <a:t>Open</a:t>
          </a:r>
        </a:p>
        <a:p>
          <a:r>
            <a:rPr lang="en-GB" dirty="0" smtClean="0"/>
            <a:t>Library</a:t>
          </a:r>
          <a:endParaRPr lang="en-GB" dirty="0"/>
        </a:p>
      </dgm:t>
    </dgm:pt>
    <dgm:pt modelId="{74BCBF2B-B7BE-49B8-B7AA-02046ED2A2A2}" type="parTrans" cxnId="{1DA35B14-A937-439F-A33F-CE23DBF48AC6}">
      <dgm:prSet/>
      <dgm:spPr/>
      <dgm:t>
        <a:bodyPr/>
        <a:lstStyle/>
        <a:p>
          <a:endParaRPr lang="en-GB"/>
        </a:p>
      </dgm:t>
    </dgm:pt>
    <dgm:pt modelId="{0CFDB65F-6BD4-42F8-9F61-11895CD22DDC}" type="sibTrans" cxnId="{1DA35B14-A937-439F-A33F-CE23DBF48AC6}">
      <dgm:prSet/>
      <dgm:spPr/>
      <dgm:t>
        <a:bodyPr/>
        <a:lstStyle/>
        <a:p>
          <a:endParaRPr lang="en-GB"/>
        </a:p>
      </dgm:t>
    </dgm:pt>
    <dgm:pt modelId="{A6C9BA7B-781E-48AE-BBF5-51A9F96ED71C}">
      <dgm:prSet phldrT="[Text]"/>
      <dgm:spPr/>
      <dgm:t>
        <a:bodyPr/>
        <a:lstStyle/>
        <a:p>
          <a:r>
            <a:rPr lang="en-GB" dirty="0" smtClean="0"/>
            <a:t>Library</a:t>
          </a:r>
          <a:endParaRPr lang="en-GB" dirty="0"/>
        </a:p>
      </dgm:t>
    </dgm:pt>
    <dgm:pt modelId="{732D162D-7DCE-4C35-907F-BD29EAA67129}" type="parTrans" cxnId="{2BDF12B0-D97E-44D6-8AE1-30DCD32AC635}">
      <dgm:prSet/>
      <dgm:spPr/>
      <dgm:t>
        <a:bodyPr/>
        <a:lstStyle/>
        <a:p>
          <a:endParaRPr lang="en-GB"/>
        </a:p>
      </dgm:t>
    </dgm:pt>
    <dgm:pt modelId="{601CCD78-9BFD-4035-8724-2ABDD957F37E}" type="sibTrans" cxnId="{2BDF12B0-D97E-44D6-8AE1-30DCD32AC635}">
      <dgm:prSet/>
      <dgm:spPr/>
      <dgm:t>
        <a:bodyPr/>
        <a:lstStyle/>
        <a:p>
          <a:endParaRPr lang="en-GB"/>
        </a:p>
      </dgm:t>
    </dgm:pt>
    <dgm:pt modelId="{5F3465D7-AE29-4A2D-8296-F69498DC0546}" type="pres">
      <dgm:prSet presAssocID="{053A757C-DD72-49D4-B66F-53913E3D930F}" presName="Name0" presStyleCnt="0">
        <dgm:presLayoutVars>
          <dgm:chPref val="1"/>
          <dgm:dir/>
          <dgm:animOne val="branch"/>
          <dgm:animLvl val="lvl"/>
          <dgm:resizeHandles/>
        </dgm:presLayoutVars>
      </dgm:prSet>
      <dgm:spPr/>
      <dgm:t>
        <a:bodyPr/>
        <a:lstStyle/>
        <a:p>
          <a:endParaRPr lang="en-GB"/>
        </a:p>
      </dgm:t>
    </dgm:pt>
    <dgm:pt modelId="{0F051A45-4D0B-4C00-ABF9-2EB54C465F0E}" type="pres">
      <dgm:prSet presAssocID="{98577450-D548-4C7F-8093-FD76646B2861}" presName="vertOne" presStyleCnt="0"/>
      <dgm:spPr/>
    </dgm:pt>
    <dgm:pt modelId="{66228F8C-683A-4D66-AC08-FE14DFAA0543}" type="pres">
      <dgm:prSet presAssocID="{98577450-D548-4C7F-8093-FD76646B2861}" presName="txOne" presStyleLbl="node0" presStyleIdx="0" presStyleCnt="1">
        <dgm:presLayoutVars>
          <dgm:chPref val="3"/>
        </dgm:presLayoutVars>
      </dgm:prSet>
      <dgm:spPr/>
      <dgm:t>
        <a:bodyPr/>
        <a:lstStyle/>
        <a:p>
          <a:endParaRPr lang="en-GB"/>
        </a:p>
      </dgm:t>
    </dgm:pt>
    <dgm:pt modelId="{846C2C22-D44A-4674-87E1-3DCA5A9E7D43}" type="pres">
      <dgm:prSet presAssocID="{98577450-D548-4C7F-8093-FD76646B2861}" presName="parTransOne" presStyleCnt="0"/>
      <dgm:spPr/>
    </dgm:pt>
    <dgm:pt modelId="{0D5BBF90-E454-410E-906E-0E7F388C33B1}" type="pres">
      <dgm:prSet presAssocID="{98577450-D548-4C7F-8093-FD76646B2861}" presName="horzOne" presStyleCnt="0"/>
      <dgm:spPr/>
    </dgm:pt>
    <dgm:pt modelId="{8F5C63F1-23D8-4EA8-A071-2B837CEA7534}" type="pres">
      <dgm:prSet presAssocID="{859BB9F6-34BD-48A1-BA7E-7684374B577D}" presName="vertTwo" presStyleCnt="0"/>
      <dgm:spPr/>
    </dgm:pt>
    <dgm:pt modelId="{E3CA999C-0A18-4328-8C69-E1D8BB5A240F}" type="pres">
      <dgm:prSet presAssocID="{859BB9F6-34BD-48A1-BA7E-7684374B577D}" presName="txTwo" presStyleLbl="node2" presStyleIdx="0" presStyleCnt="5">
        <dgm:presLayoutVars>
          <dgm:chPref val="3"/>
        </dgm:presLayoutVars>
      </dgm:prSet>
      <dgm:spPr/>
      <dgm:t>
        <a:bodyPr/>
        <a:lstStyle/>
        <a:p>
          <a:endParaRPr lang="en-GB"/>
        </a:p>
      </dgm:t>
    </dgm:pt>
    <dgm:pt modelId="{E8BEA4F4-991B-41E4-A635-8BA4700291AB}" type="pres">
      <dgm:prSet presAssocID="{859BB9F6-34BD-48A1-BA7E-7684374B577D}" presName="horzTwo" presStyleCnt="0"/>
      <dgm:spPr/>
    </dgm:pt>
    <dgm:pt modelId="{D431B860-C79B-44CD-B1D5-616939D46B7C}" type="pres">
      <dgm:prSet presAssocID="{756F3A10-B1F6-46C5-A4A8-C04D71D4A47E}" presName="sibSpaceTwo" presStyleCnt="0"/>
      <dgm:spPr/>
    </dgm:pt>
    <dgm:pt modelId="{66FEE050-A15A-487A-A029-3F9B73D2C9A2}" type="pres">
      <dgm:prSet presAssocID="{CE18E60E-807E-4D6A-96E3-2E7DA6F9E946}" presName="vertTwo" presStyleCnt="0"/>
      <dgm:spPr/>
    </dgm:pt>
    <dgm:pt modelId="{2B0138FE-6FAC-487B-9650-6DB3E4C22421}" type="pres">
      <dgm:prSet presAssocID="{CE18E60E-807E-4D6A-96E3-2E7DA6F9E946}" presName="txTwo" presStyleLbl="node2" presStyleIdx="1" presStyleCnt="5">
        <dgm:presLayoutVars>
          <dgm:chPref val="3"/>
        </dgm:presLayoutVars>
      </dgm:prSet>
      <dgm:spPr/>
      <dgm:t>
        <a:bodyPr/>
        <a:lstStyle/>
        <a:p>
          <a:endParaRPr lang="en-GB"/>
        </a:p>
      </dgm:t>
    </dgm:pt>
    <dgm:pt modelId="{FFC16091-7376-416C-AC1C-E0E9EDADB409}" type="pres">
      <dgm:prSet presAssocID="{CE18E60E-807E-4D6A-96E3-2E7DA6F9E946}" presName="horzTwo" presStyleCnt="0"/>
      <dgm:spPr/>
    </dgm:pt>
    <dgm:pt modelId="{2697E2F6-2EB6-49F2-B4BC-59BCB2DCC14C}" type="pres">
      <dgm:prSet presAssocID="{931547FB-D58B-479F-B4C5-B80B5DB14089}" presName="sibSpaceTwo" presStyleCnt="0"/>
      <dgm:spPr/>
    </dgm:pt>
    <dgm:pt modelId="{EEAF20A1-72A8-4744-8ABC-FFEE4E50F07B}" type="pres">
      <dgm:prSet presAssocID="{1856819D-984B-4982-AA48-1C89BFA0521B}" presName="vertTwo" presStyleCnt="0"/>
      <dgm:spPr/>
    </dgm:pt>
    <dgm:pt modelId="{547BF7CB-5146-49FB-B4CE-B8A9861C2748}" type="pres">
      <dgm:prSet presAssocID="{1856819D-984B-4982-AA48-1C89BFA0521B}" presName="txTwo" presStyleLbl="node2" presStyleIdx="2" presStyleCnt="5">
        <dgm:presLayoutVars>
          <dgm:chPref val="3"/>
        </dgm:presLayoutVars>
      </dgm:prSet>
      <dgm:spPr/>
      <dgm:t>
        <a:bodyPr/>
        <a:lstStyle/>
        <a:p>
          <a:endParaRPr lang="en-GB"/>
        </a:p>
      </dgm:t>
    </dgm:pt>
    <dgm:pt modelId="{62E53AF0-1B96-44C1-96B0-716D6D78C3DC}" type="pres">
      <dgm:prSet presAssocID="{1856819D-984B-4982-AA48-1C89BFA0521B}" presName="horzTwo" presStyleCnt="0"/>
      <dgm:spPr/>
    </dgm:pt>
    <dgm:pt modelId="{9854AFE5-CE79-41A6-A6E8-96B8BE533A15}" type="pres">
      <dgm:prSet presAssocID="{31217995-D783-45DD-AE12-1BA64DB8ED80}" presName="sibSpaceTwo" presStyleCnt="0"/>
      <dgm:spPr/>
    </dgm:pt>
    <dgm:pt modelId="{31E6435C-5DA2-4706-821B-21F4872421F8}" type="pres">
      <dgm:prSet presAssocID="{F5707107-7A66-43E2-97E5-5269AD7020B8}" presName="vertTwo" presStyleCnt="0"/>
      <dgm:spPr/>
    </dgm:pt>
    <dgm:pt modelId="{BD872F1E-9A5F-4540-B453-6544B98404EB}" type="pres">
      <dgm:prSet presAssocID="{F5707107-7A66-43E2-97E5-5269AD7020B8}" presName="txTwo" presStyleLbl="node2" presStyleIdx="3" presStyleCnt="5">
        <dgm:presLayoutVars>
          <dgm:chPref val="3"/>
        </dgm:presLayoutVars>
      </dgm:prSet>
      <dgm:spPr/>
      <dgm:t>
        <a:bodyPr/>
        <a:lstStyle/>
        <a:p>
          <a:endParaRPr lang="en-GB"/>
        </a:p>
      </dgm:t>
    </dgm:pt>
    <dgm:pt modelId="{E33343A5-F85D-443F-B667-909257A511DE}" type="pres">
      <dgm:prSet presAssocID="{F5707107-7A66-43E2-97E5-5269AD7020B8}" presName="horzTwo" presStyleCnt="0"/>
      <dgm:spPr/>
    </dgm:pt>
    <dgm:pt modelId="{F494E9B3-97E8-4136-A880-4A153F6127CE}" type="pres">
      <dgm:prSet presAssocID="{0CFDB65F-6BD4-42F8-9F61-11895CD22DDC}" presName="sibSpaceTwo" presStyleCnt="0"/>
      <dgm:spPr/>
    </dgm:pt>
    <dgm:pt modelId="{36AF7907-8C69-4EFE-8823-3FBFB3E95348}" type="pres">
      <dgm:prSet presAssocID="{A6C9BA7B-781E-48AE-BBF5-51A9F96ED71C}" presName="vertTwo" presStyleCnt="0"/>
      <dgm:spPr/>
    </dgm:pt>
    <dgm:pt modelId="{391CDD1B-9A2D-4E65-AEB5-F21771F01151}" type="pres">
      <dgm:prSet presAssocID="{A6C9BA7B-781E-48AE-BBF5-51A9F96ED71C}" presName="txTwo" presStyleLbl="node2" presStyleIdx="4" presStyleCnt="5">
        <dgm:presLayoutVars>
          <dgm:chPref val="3"/>
        </dgm:presLayoutVars>
      </dgm:prSet>
      <dgm:spPr/>
      <dgm:t>
        <a:bodyPr/>
        <a:lstStyle/>
        <a:p>
          <a:endParaRPr lang="en-GB"/>
        </a:p>
      </dgm:t>
    </dgm:pt>
    <dgm:pt modelId="{4E01ED50-B548-43D8-A307-2E60FF51688F}" type="pres">
      <dgm:prSet presAssocID="{A6C9BA7B-781E-48AE-BBF5-51A9F96ED71C}" presName="horzTwo" presStyleCnt="0"/>
      <dgm:spPr/>
    </dgm:pt>
  </dgm:ptLst>
  <dgm:cxnLst>
    <dgm:cxn modelId="{1DA35B14-A937-439F-A33F-CE23DBF48AC6}" srcId="{98577450-D548-4C7F-8093-FD76646B2861}" destId="{F5707107-7A66-43E2-97E5-5269AD7020B8}" srcOrd="3" destOrd="0" parTransId="{74BCBF2B-B7BE-49B8-B7AA-02046ED2A2A2}" sibTransId="{0CFDB65F-6BD4-42F8-9F61-11895CD22DDC}"/>
    <dgm:cxn modelId="{2BDF12B0-D97E-44D6-8AE1-30DCD32AC635}" srcId="{98577450-D548-4C7F-8093-FD76646B2861}" destId="{A6C9BA7B-781E-48AE-BBF5-51A9F96ED71C}" srcOrd="4" destOrd="0" parTransId="{732D162D-7DCE-4C35-907F-BD29EAA67129}" sibTransId="{601CCD78-9BFD-4035-8724-2ABDD957F37E}"/>
    <dgm:cxn modelId="{E9A4E5D4-CB4E-4BE5-A8F2-6C80C84FBC3E}" type="presOf" srcId="{F5707107-7A66-43E2-97E5-5269AD7020B8}" destId="{BD872F1E-9A5F-4540-B453-6544B98404EB}" srcOrd="0" destOrd="0" presId="urn:microsoft.com/office/officeart/2005/8/layout/architecture+Icon"/>
    <dgm:cxn modelId="{74E09073-4C20-4F74-A556-C7D732BA6684}" srcId="{98577450-D548-4C7F-8093-FD76646B2861}" destId="{CE18E60E-807E-4D6A-96E3-2E7DA6F9E946}" srcOrd="1" destOrd="0" parTransId="{CDF92C8B-8C7F-4AC4-9D67-0CF8ABAC8FF9}" sibTransId="{931547FB-D58B-479F-B4C5-B80B5DB14089}"/>
    <dgm:cxn modelId="{1DE31C52-DB82-49B6-8853-33787FAA5195}" type="presOf" srcId="{CE18E60E-807E-4D6A-96E3-2E7DA6F9E946}" destId="{2B0138FE-6FAC-487B-9650-6DB3E4C22421}" srcOrd="0" destOrd="0" presId="urn:microsoft.com/office/officeart/2005/8/layout/architecture+Icon"/>
    <dgm:cxn modelId="{0AA78B5D-2183-48FB-9441-AEF0406339FE}" type="presOf" srcId="{859BB9F6-34BD-48A1-BA7E-7684374B577D}" destId="{E3CA999C-0A18-4328-8C69-E1D8BB5A240F}" srcOrd="0" destOrd="0" presId="urn:microsoft.com/office/officeart/2005/8/layout/architecture+Icon"/>
    <dgm:cxn modelId="{A9C8C087-4149-4135-AD98-3DA3A411C867}" srcId="{053A757C-DD72-49D4-B66F-53913E3D930F}" destId="{98577450-D548-4C7F-8093-FD76646B2861}" srcOrd="0" destOrd="0" parTransId="{7C7CBBC5-C57E-4802-B15A-A08C569A1E8B}" sibTransId="{9538909E-0DDA-4034-9DCE-BEC4E702D198}"/>
    <dgm:cxn modelId="{78239C25-D131-47D8-9477-63F7FFC279C9}" type="presOf" srcId="{1856819D-984B-4982-AA48-1C89BFA0521B}" destId="{547BF7CB-5146-49FB-B4CE-B8A9861C2748}" srcOrd="0" destOrd="0" presId="urn:microsoft.com/office/officeart/2005/8/layout/architecture+Icon"/>
    <dgm:cxn modelId="{060B748B-B5EF-46CD-8D4F-C20140BAA286}" srcId="{98577450-D548-4C7F-8093-FD76646B2861}" destId="{1856819D-984B-4982-AA48-1C89BFA0521B}" srcOrd="2" destOrd="0" parTransId="{830A383C-D2C7-4A73-B8E1-672AEAC1192E}" sibTransId="{31217995-D783-45DD-AE12-1BA64DB8ED80}"/>
    <dgm:cxn modelId="{0D0B142E-8A78-4891-997B-13271F7349D9}" type="presOf" srcId="{98577450-D548-4C7F-8093-FD76646B2861}" destId="{66228F8C-683A-4D66-AC08-FE14DFAA0543}" srcOrd="0" destOrd="0" presId="urn:microsoft.com/office/officeart/2005/8/layout/architecture+Icon"/>
    <dgm:cxn modelId="{0926BB48-DDA8-49BF-85AC-75D6C141DB2E}" type="presOf" srcId="{A6C9BA7B-781E-48AE-BBF5-51A9F96ED71C}" destId="{391CDD1B-9A2D-4E65-AEB5-F21771F01151}" srcOrd="0" destOrd="0" presId="urn:microsoft.com/office/officeart/2005/8/layout/architecture+Icon"/>
    <dgm:cxn modelId="{CA4B36D8-4DAB-46BE-97DA-6BC7A661B790}" srcId="{98577450-D548-4C7F-8093-FD76646B2861}" destId="{859BB9F6-34BD-48A1-BA7E-7684374B577D}" srcOrd="0" destOrd="0" parTransId="{AF017AA5-87F1-4524-AC54-28CF97A970EB}" sibTransId="{756F3A10-B1F6-46C5-A4A8-C04D71D4A47E}"/>
    <dgm:cxn modelId="{A7D11D54-C890-479E-B6C3-287A8A2F9A11}" type="presOf" srcId="{053A757C-DD72-49D4-B66F-53913E3D930F}" destId="{5F3465D7-AE29-4A2D-8296-F69498DC0546}" srcOrd="0" destOrd="0" presId="urn:microsoft.com/office/officeart/2005/8/layout/architecture+Icon"/>
    <dgm:cxn modelId="{58A8F6AC-5981-4F76-BD78-3BBC06BA2745}" type="presParOf" srcId="{5F3465D7-AE29-4A2D-8296-F69498DC0546}" destId="{0F051A45-4D0B-4C00-ABF9-2EB54C465F0E}" srcOrd="0" destOrd="0" presId="urn:microsoft.com/office/officeart/2005/8/layout/architecture+Icon"/>
    <dgm:cxn modelId="{FD0CBCF8-A14F-4EF4-9CA7-99266458A3B5}" type="presParOf" srcId="{0F051A45-4D0B-4C00-ABF9-2EB54C465F0E}" destId="{66228F8C-683A-4D66-AC08-FE14DFAA0543}" srcOrd="0" destOrd="0" presId="urn:microsoft.com/office/officeart/2005/8/layout/architecture+Icon"/>
    <dgm:cxn modelId="{C80D93A6-ABE0-4610-B20C-00B92C3FE3D3}" type="presParOf" srcId="{0F051A45-4D0B-4C00-ABF9-2EB54C465F0E}" destId="{846C2C22-D44A-4674-87E1-3DCA5A9E7D43}" srcOrd="1" destOrd="0" presId="urn:microsoft.com/office/officeart/2005/8/layout/architecture+Icon"/>
    <dgm:cxn modelId="{7C6CA47C-8762-4033-A3FE-7D6A91A10A2B}" type="presParOf" srcId="{0F051A45-4D0B-4C00-ABF9-2EB54C465F0E}" destId="{0D5BBF90-E454-410E-906E-0E7F388C33B1}" srcOrd="2" destOrd="0" presId="urn:microsoft.com/office/officeart/2005/8/layout/architecture+Icon"/>
    <dgm:cxn modelId="{8F4C4E53-9B33-4A3D-8908-E99F97D51AE7}" type="presParOf" srcId="{0D5BBF90-E454-410E-906E-0E7F388C33B1}" destId="{8F5C63F1-23D8-4EA8-A071-2B837CEA7534}" srcOrd="0" destOrd="0" presId="urn:microsoft.com/office/officeart/2005/8/layout/architecture+Icon"/>
    <dgm:cxn modelId="{D0FEB2BF-E964-4492-8E37-4C0037E46D72}" type="presParOf" srcId="{8F5C63F1-23D8-4EA8-A071-2B837CEA7534}" destId="{E3CA999C-0A18-4328-8C69-E1D8BB5A240F}" srcOrd="0" destOrd="0" presId="urn:microsoft.com/office/officeart/2005/8/layout/architecture+Icon"/>
    <dgm:cxn modelId="{456A77E7-60D3-4738-A7E2-CEAB231085D6}" type="presParOf" srcId="{8F5C63F1-23D8-4EA8-A071-2B837CEA7534}" destId="{E8BEA4F4-991B-41E4-A635-8BA4700291AB}" srcOrd="1" destOrd="0" presId="urn:microsoft.com/office/officeart/2005/8/layout/architecture+Icon"/>
    <dgm:cxn modelId="{28673C4A-987D-4F30-A775-9B2348FFAF1F}" type="presParOf" srcId="{0D5BBF90-E454-410E-906E-0E7F388C33B1}" destId="{D431B860-C79B-44CD-B1D5-616939D46B7C}" srcOrd="1" destOrd="0" presId="urn:microsoft.com/office/officeart/2005/8/layout/architecture+Icon"/>
    <dgm:cxn modelId="{8592081A-E28B-4ED5-8836-F55B7B4E3E9E}" type="presParOf" srcId="{0D5BBF90-E454-410E-906E-0E7F388C33B1}" destId="{66FEE050-A15A-487A-A029-3F9B73D2C9A2}" srcOrd="2" destOrd="0" presId="urn:microsoft.com/office/officeart/2005/8/layout/architecture+Icon"/>
    <dgm:cxn modelId="{B534E276-0BA6-4266-A43D-970825FA3800}" type="presParOf" srcId="{66FEE050-A15A-487A-A029-3F9B73D2C9A2}" destId="{2B0138FE-6FAC-487B-9650-6DB3E4C22421}" srcOrd="0" destOrd="0" presId="urn:microsoft.com/office/officeart/2005/8/layout/architecture+Icon"/>
    <dgm:cxn modelId="{98F792B7-21C3-4207-BAB6-BC3B5D9AA521}" type="presParOf" srcId="{66FEE050-A15A-487A-A029-3F9B73D2C9A2}" destId="{FFC16091-7376-416C-AC1C-E0E9EDADB409}" srcOrd="1" destOrd="0" presId="urn:microsoft.com/office/officeart/2005/8/layout/architecture+Icon"/>
    <dgm:cxn modelId="{C9D6113E-5204-455E-8C68-E5607D915ED7}" type="presParOf" srcId="{0D5BBF90-E454-410E-906E-0E7F388C33B1}" destId="{2697E2F6-2EB6-49F2-B4BC-59BCB2DCC14C}" srcOrd="3" destOrd="0" presId="urn:microsoft.com/office/officeart/2005/8/layout/architecture+Icon"/>
    <dgm:cxn modelId="{CA013E75-A46D-422F-BB58-94695AE6F87D}" type="presParOf" srcId="{0D5BBF90-E454-410E-906E-0E7F388C33B1}" destId="{EEAF20A1-72A8-4744-8ABC-FFEE4E50F07B}" srcOrd="4" destOrd="0" presId="urn:microsoft.com/office/officeart/2005/8/layout/architecture+Icon"/>
    <dgm:cxn modelId="{BD02B0EB-2DA8-4DF8-8D61-E064847BEEEF}" type="presParOf" srcId="{EEAF20A1-72A8-4744-8ABC-FFEE4E50F07B}" destId="{547BF7CB-5146-49FB-B4CE-B8A9861C2748}" srcOrd="0" destOrd="0" presId="urn:microsoft.com/office/officeart/2005/8/layout/architecture+Icon"/>
    <dgm:cxn modelId="{1E68EA04-311C-4864-BDD1-DFDA3A71DC5E}" type="presParOf" srcId="{EEAF20A1-72A8-4744-8ABC-FFEE4E50F07B}" destId="{62E53AF0-1B96-44C1-96B0-716D6D78C3DC}" srcOrd="1" destOrd="0" presId="urn:microsoft.com/office/officeart/2005/8/layout/architecture+Icon"/>
    <dgm:cxn modelId="{81CA7460-4C27-449F-81AF-67A7FEBB9832}" type="presParOf" srcId="{0D5BBF90-E454-410E-906E-0E7F388C33B1}" destId="{9854AFE5-CE79-41A6-A6E8-96B8BE533A15}" srcOrd="5" destOrd="0" presId="urn:microsoft.com/office/officeart/2005/8/layout/architecture+Icon"/>
    <dgm:cxn modelId="{FDD22311-1381-484C-B29B-00A733047C49}" type="presParOf" srcId="{0D5BBF90-E454-410E-906E-0E7F388C33B1}" destId="{31E6435C-5DA2-4706-821B-21F4872421F8}" srcOrd="6" destOrd="0" presId="urn:microsoft.com/office/officeart/2005/8/layout/architecture+Icon"/>
    <dgm:cxn modelId="{1CAA7498-5FAE-46DB-9785-E4BD13E3FC9F}" type="presParOf" srcId="{31E6435C-5DA2-4706-821B-21F4872421F8}" destId="{BD872F1E-9A5F-4540-B453-6544B98404EB}" srcOrd="0" destOrd="0" presId="urn:microsoft.com/office/officeart/2005/8/layout/architecture+Icon"/>
    <dgm:cxn modelId="{466F6F54-04E1-4700-A2AC-FE46968C3CDC}" type="presParOf" srcId="{31E6435C-5DA2-4706-821B-21F4872421F8}" destId="{E33343A5-F85D-443F-B667-909257A511DE}" srcOrd="1" destOrd="0" presId="urn:microsoft.com/office/officeart/2005/8/layout/architecture+Icon"/>
    <dgm:cxn modelId="{BBDC98FA-3784-4275-B2AE-129A3E5D6352}" type="presParOf" srcId="{0D5BBF90-E454-410E-906E-0E7F388C33B1}" destId="{F494E9B3-97E8-4136-A880-4A153F6127CE}" srcOrd="7" destOrd="0" presId="urn:microsoft.com/office/officeart/2005/8/layout/architecture+Icon"/>
    <dgm:cxn modelId="{A78CA56E-828B-4372-8534-8E0399E29B5A}" type="presParOf" srcId="{0D5BBF90-E454-410E-906E-0E7F388C33B1}" destId="{36AF7907-8C69-4EFE-8823-3FBFB3E95348}" srcOrd="8" destOrd="0" presId="urn:microsoft.com/office/officeart/2005/8/layout/architecture+Icon"/>
    <dgm:cxn modelId="{57ECDAC4-242C-4F3E-96A8-C68B285557B8}" type="presParOf" srcId="{36AF7907-8C69-4EFE-8823-3FBFB3E95348}" destId="{391CDD1B-9A2D-4E65-AEB5-F21771F01151}" srcOrd="0" destOrd="0" presId="urn:microsoft.com/office/officeart/2005/8/layout/architecture+Icon"/>
    <dgm:cxn modelId="{DF4253CF-49AE-4974-97D3-5C062DCA074B}" type="presParOf" srcId="{36AF7907-8C69-4EFE-8823-3FBFB3E95348}" destId="{4E01ED50-B548-43D8-A307-2E60FF51688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3A757C-DD72-49D4-B66F-53913E3D930F}" type="doc">
      <dgm:prSet loTypeId="urn:microsoft.com/office/officeart/2005/8/layout/architecture+Icon" loCatId="list" qsTypeId="urn:microsoft.com/office/officeart/2005/8/quickstyle/simple1" qsCatId="simple" csTypeId="urn:microsoft.com/office/officeart/2005/8/colors/accent1_2" csCatId="accent1" phldr="1"/>
      <dgm:spPr/>
      <dgm:t>
        <a:bodyPr/>
        <a:lstStyle/>
        <a:p>
          <a:endParaRPr lang="en-GB"/>
        </a:p>
      </dgm:t>
    </dgm:pt>
    <dgm:pt modelId="{98577450-D548-4C7F-8093-FD76646B2861}">
      <dgm:prSet phldrT="[Text]"/>
      <dgm:spPr/>
      <dgm:t>
        <a:bodyPr/>
        <a:lstStyle/>
        <a:p>
          <a:r>
            <a:rPr lang="en-GB" dirty="0" smtClean="0"/>
            <a:t>.NET + F# Compiler + Library</a:t>
          </a:r>
          <a:endParaRPr lang="en-GB" dirty="0"/>
        </a:p>
      </dgm:t>
    </dgm:pt>
    <dgm:pt modelId="{7C7CBBC5-C57E-4802-B15A-A08C569A1E8B}" type="parTrans" cxnId="{A9C8C087-4149-4135-AD98-3DA3A411C867}">
      <dgm:prSet/>
      <dgm:spPr/>
      <dgm:t>
        <a:bodyPr/>
        <a:lstStyle/>
        <a:p>
          <a:endParaRPr lang="en-GB"/>
        </a:p>
      </dgm:t>
    </dgm:pt>
    <dgm:pt modelId="{9538909E-0DDA-4034-9DCE-BEC4E702D198}" type="sibTrans" cxnId="{A9C8C087-4149-4135-AD98-3DA3A411C867}">
      <dgm:prSet/>
      <dgm:spPr/>
      <dgm:t>
        <a:bodyPr/>
        <a:lstStyle/>
        <a:p>
          <a:endParaRPr lang="en-GB"/>
        </a:p>
      </dgm:t>
    </dgm:pt>
    <dgm:pt modelId="{859BB9F6-34BD-48A1-BA7E-7684374B577D}">
      <dgm:prSet phldrT="[Text]"/>
      <dgm:spPr/>
      <dgm:t>
        <a:bodyPr/>
        <a:lstStyle/>
        <a:p>
          <a:r>
            <a:rPr lang="en-GB" dirty="0" smtClean="0"/>
            <a:t>Library</a:t>
          </a:r>
          <a:endParaRPr lang="en-GB" dirty="0"/>
        </a:p>
      </dgm:t>
    </dgm:pt>
    <dgm:pt modelId="{AF017AA5-87F1-4524-AC54-28CF97A970EB}" type="parTrans" cxnId="{CA4B36D8-4DAB-46BE-97DA-6BC7A661B790}">
      <dgm:prSet/>
      <dgm:spPr/>
      <dgm:t>
        <a:bodyPr/>
        <a:lstStyle/>
        <a:p>
          <a:endParaRPr lang="en-GB"/>
        </a:p>
      </dgm:t>
    </dgm:pt>
    <dgm:pt modelId="{756F3A10-B1F6-46C5-A4A8-C04D71D4A47E}" type="sibTrans" cxnId="{CA4B36D8-4DAB-46BE-97DA-6BC7A661B790}">
      <dgm:prSet/>
      <dgm:spPr/>
      <dgm:t>
        <a:bodyPr/>
        <a:lstStyle/>
        <a:p>
          <a:endParaRPr lang="en-GB"/>
        </a:p>
      </dgm:t>
    </dgm:pt>
    <dgm:pt modelId="{CE18E60E-807E-4D6A-96E3-2E7DA6F9E946}">
      <dgm:prSet phldrT="[Text]" custT="1"/>
      <dgm:spPr/>
      <dgm:t>
        <a:bodyPr/>
        <a:lstStyle/>
        <a:p>
          <a:r>
            <a:rPr lang="en-GB" sz="1800" b="1" dirty="0" smtClean="0"/>
            <a:t>Math.NET </a:t>
          </a:r>
          <a:r>
            <a:rPr lang="en-GB" sz="1800" b="1" dirty="0" err="1" smtClean="0"/>
            <a:t>Numerics</a:t>
          </a:r>
          <a:endParaRPr lang="en-GB" sz="1800" b="1" dirty="0"/>
        </a:p>
      </dgm:t>
    </dgm:pt>
    <dgm:pt modelId="{CDF92C8B-8C7F-4AC4-9D67-0CF8ABAC8FF9}" type="parTrans" cxnId="{74E09073-4C20-4F74-A556-C7D732BA6684}">
      <dgm:prSet/>
      <dgm:spPr/>
      <dgm:t>
        <a:bodyPr/>
        <a:lstStyle/>
        <a:p>
          <a:endParaRPr lang="en-GB"/>
        </a:p>
      </dgm:t>
    </dgm:pt>
    <dgm:pt modelId="{931547FB-D58B-479F-B4C5-B80B5DB14089}" type="sibTrans" cxnId="{74E09073-4C20-4F74-A556-C7D732BA6684}">
      <dgm:prSet/>
      <dgm:spPr/>
      <dgm:t>
        <a:bodyPr/>
        <a:lstStyle/>
        <a:p>
          <a:endParaRPr lang="en-GB"/>
        </a:p>
      </dgm:t>
    </dgm:pt>
    <dgm:pt modelId="{1856819D-984B-4982-AA48-1C89BFA0521B}">
      <dgm:prSet phldrT="[Text]" custT="1"/>
      <dgm:spPr/>
      <dgm:t>
        <a:bodyPr/>
        <a:lstStyle/>
        <a:p>
          <a:r>
            <a:rPr lang="en-GB" sz="1800" b="1" dirty="0" err="1" smtClean="0"/>
            <a:t>FSharp</a:t>
          </a:r>
          <a:r>
            <a:rPr lang="en-GB" sz="1800" b="1" dirty="0" smtClean="0"/>
            <a:t>.</a:t>
          </a:r>
        </a:p>
        <a:p>
          <a:r>
            <a:rPr lang="en-GB" sz="1800" b="1" dirty="0" smtClean="0"/>
            <a:t>Data</a:t>
          </a:r>
          <a:endParaRPr lang="en-GB" sz="1800" b="1" dirty="0"/>
        </a:p>
      </dgm:t>
    </dgm:pt>
    <dgm:pt modelId="{830A383C-D2C7-4A73-B8E1-672AEAC1192E}" type="parTrans" cxnId="{060B748B-B5EF-46CD-8D4F-C20140BAA286}">
      <dgm:prSet/>
      <dgm:spPr/>
      <dgm:t>
        <a:bodyPr/>
        <a:lstStyle/>
        <a:p>
          <a:endParaRPr lang="en-GB"/>
        </a:p>
      </dgm:t>
    </dgm:pt>
    <dgm:pt modelId="{31217995-D783-45DD-AE12-1BA64DB8ED80}" type="sibTrans" cxnId="{060B748B-B5EF-46CD-8D4F-C20140BAA286}">
      <dgm:prSet/>
      <dgm:spPr/>
      <dgm:t>
        <a:bodyPr/>
        <a:lstStyle/>
        <a:p>
          <a:endParaRPr lang="en-GB"/>
        </a:p>
      </dgm:t>
    </dgm:pt>
    <dgm:pt modelId="{F5707107-7A66-43E2-97E5-5269AD7020B8}">
      <dgm:prSet phldrT="[Text]" custT="1"/>
      <dgm:spPr/>
      <dgm:t>
        <a:bodyPr/>
        <a:lstStyle/>
        <a:p>
          <a:r>
            <a:rPr lang="en-GB" sz="1800" b="1" dirty="0" err="1" smtClean="0"/>
            <a:t>FSharp</a:t>
          </a:r>
          <a:r>
            <a:rPr lang="en-GB" sz="1800" b="1" dirty="0" smtClean="0"/>
            <a:t>.</a:t>
          </a:r>
        </a:p>
        <a:p>
          <a:r>
            <a:rPr lang="en-GB" sz="1800" b="1" dirty="0" smtClean="0"/>
            <a:t>Charting</a:t>
          </a:r>
          <a:endParaRPr lang="en-GB" sz="1800" b="1" dirty="0"/>
        </a:p>
      </dgm:t>
    </dgm:pt>
    <dgm:pt modelId="{74BCBF2B-B7BE-49B8-B7AA-02046ED2A2A2}" type="parTrans" cxnId="{1DA35B14-A937-439F-A33F-CE23DBF48AC6}">
      <dgm:prSet/>
      <dgm:spPr/>
      <dgm:t>
        <a:bodyPr/>
        <a:lstStyle/>
        <a:p>
          <a:endParaRPr lang="en-GB"/>
        </a:p>
      </dgm:t>
    </dgm:pt>
    <dgm:pt modelId="{0CFDB65F-6BD4-42F8-9F61-11895CD22DDC}" type="sibTrans" cxnId="{1DA35B14-A937-439F-A33F-CE23DBF48AC6}">
      <dgm:prSet/>
      <dgm:spPr/>
      <dgm:t>
        <a:bodyPr/>
        <a:lstStyle/>
        <a:p>
          <a:endParaRPr lang="en-GB"/>
        </a:p>
      </dgm:t>
    </dgm:pt>
    <dgm:pt modelId="{A6C9BA7B-781E-48AE-BBF5-51A9F96ED71C}">
      <dgm:prSet phldrT="[Text]"/>
      <dgm:spPr/>
      <dgm:t>
        <a:bodyPr/>
        <a:lstStyle/>
        <a:p>
          <a:r>
            <a:rPr lang="en-GB" dirty="0" smtClean="0"/>
            <a:t>Library</a:t>
          </a:r>
          <a:endParaRPr lang="en-GB" dirty="0"/>
        </a:p>
      </dgm:t>
    </dgm:pt>
    <dgm:pt modelId="{732D162D-7DCE-4C35-907F-BD29EAA67129}" type="parTrans" cxnId="{2BDF12B0-D97E-44D6-8AE1-30DCD32AC635}">
      <dgm:prSet/>
      <dgm:spPr/>
      <dgm:t>
        <a:bodyPr/>
        <a:lstStyle/>
        <a:p>
          <a:endParaRPr lang="en-GB"/>
        </a:p>
      </dgm:t>
    </dgm:pt>
    <dgm:pt modelId="{601CCD78-9BFD-4035-8724-2ABDD957F37E}" type="sibTrans" cxnId="{2BDF12B0-D97E-44D6-8AE1-30DCD32AC635}">
      <dgm:prSet/>
      <dgm:spPr/>
      <dgm:t>
        <a:bodyPr/>
        <a:lstStyle/>
        <a:p>
          <a:endParaRPr lang="en-GB"/>
        </a:p>
      </dgm:t>
    </dgm:pt>
    <dgm:pt modelId="{5CAEEC8E-4359-4777-8B8F-E6FBC85A1261}">
      <dgm:prSet phldrT="[Text]" custT="1"/>
      <dgm:spPr/>
      <dgm:t>
        <a:bodyPr/>
        <a:lstStyle/>
        <a:p>
          <a:r>
            <a:rPr lang="en-GB" sz="1800" b="1" dirty="0" err="1" smtClean="0"/>
            <a:t>ExtLib</a:t>
          </a:r>
          <a:r>
            <a:rPr lang="en-GB" sz="1800" b="1" dirty="0" smtClean="0"/>
            <a:t> v2</a:t>
          </a:r>
          <a:endParaRPr lang="en-GB" sz="1800" b="1" dirty="0"/>
        </a:p>
      </dgm:t>
    </dgm:pt>
    <dgm:pt modelId="{74B3F8FD-94A4-460C-BA48-0D789BCA4AF5}" type="parTrans" cxnId="{216FE21D-7895-4A14-B904-EE9B00845740}">
      <dgm:prSet/>
      <dgm:spPr/>
      <dgm:t>
        <a:bodyPr/>
        <a:lstStyle/>
        <a:p>
          <a:endParaRPr lang="en-GB"/>
        </a:p>
      </dgm:t>
    </dgm:pt>
    <dgm:pt modelId="{FAFC0511-5514-4415-A1F3-30913060B5FD}" type="sibTrans" cxnId="{216FE21D-7895-4A14-B904-EE9B00845740}">
      <dgm:prSet/>
      <dgm:spPr/>
      <dgm:t>
        <a:bodyPr/>
        <a:lstStyle/>
        <a:p>
          <a:endParaRPr lang="en-GB"/>
        </a:p>
      </dgm:t>
    </dgm:pt>
    <dgm:pt modelId="{139A035C-4A0C-4E03-806C-C9B77584E47D}">
      <dgm:prSet phldrT="[Text]" custT="1"/>
      <dgm:spPr/>
      <dgm:t>
        <a:bodyPr/>
        <a:lstStyle/>
        <a:p>
          <a:r>
            <a:rPr lang="en-GB" sz="1800" b="1" dirty="0" smtClean="0"/>
            <a:t>Rx</a:t>
          </a:r>
          <a:endParaRPr lang="en-GB" sz="1800" b="1" dirty="0"/>
        </a:p>
      </dgm:t>
    </dgm:pt>
    <dgm:pt modelId="{0211D403-8D1C-4080-B553-4F8EC559FB73}" type="parTrans" cxnId="{0AC0AEB5-810A-4BA7-B34A-7FA4AEC41288}">
      <dgm:prSet/>
      <dgm:spPr/>
      <dgm:t>
        <a:bodyPr/>
        <a:lstStyle/>
        <a:p>
          <a:endParaRPr lang="en-GB"/>
        </a:p>
      </dgm:t>
    </dgm:pt>
    <dgm:pt modelId="{5CD5EF2C-BC62-4562-808C-94742527C321}" type="sibTrans" cxnId="{0AC0AEB5-810A-4BA7-B34A-7FA4AEC41288}">
      <dgm:prSet/>
      <dgm:spPr/>
      <dgm:t>
        <a:bodyPr/>
        <a:lstStyle/>
        <a:p>
          <a:endParaRPr lang="en-GB"/>
        </a:p>
      </dgm:t>
    </dgm:pt>
    <dgm:pt modelId="{44FF2637-CD7D-4C91-AD3A-02F313728F2C}">
      <dgm:prSet phldrT="[Text]" custT="1"/>
      <dgm:spPr/>
      <dgm:t>
        <a:bodyPr/>
        <a:lstStyle/>
        <a:p>
          <a:r>
            <a:rPr lang="en-GB" sz="1800" b="1" dirty="0" smtClean="0"/>
            <a:t>…</a:t>
          </a:r>
          <a:endParaRPr lang="en-GB" sz="1800" b="1" dirty="0"/>
        </a:p>
      </dgm:t>
    </dgm:pt>
    <dgm:pt modelId="{4B4EBDA2-0965-48FF-B1F5-EF0935AA0F73}" type="parTrans" cxnId="{C08DAB31-967A-410D-A09B-7CB365FC6632}">
      <dgm:prSet/>
      <dgm:spPr/>
      <dgm:t>
        <a:bodyPr/>
        <a:lstStyle/>
        <a:p>
          <a:endParaRPr lang="en-GB"/>
        </a:p>
      </dgm:t>
    </dgm:pt>
    <dgm:pt modelId="{4D10553B-3CCA-4588-B38E-5CC65FDE7716}" type="sibTrans" cxnId="{C08DAB31-967A-410D-A09B-7CB365FC6632}">
      <dgm:prSet/>
      <dgm:spPr/>
      <dgm:t>
        <a:bodyPr/>
        <a:lstStyle/>
        <a:p>
          <a:endParaRPr lang="en-GB"/>
        </a:p>
      </dgm:t>
    </dgm:pt>
    <dgm:pt modelId="{5F3465D7-AE29-4A2D-8296-F69498DC0546}" type="pres">
      <dgm:prSet presAssocID="{053A757C-DD72-49D4-B66F-53913E3D930F}" presName="Name0" presStyleCnt="0">
        <dgm:presLayoutVars>
          <dgm:chPref val="1"/>
          <dgm:dir/>
          <dgm:animOne val="branch"/>
          <dgm:animLvl val="lvl"/>
          <dgm:resizeHandles/>
        </dgm:presLayoutVars>
      </dgm:prSet>
      <dgm:spPr/>
      <dgm:t>
        <a:bodyPr/>
        <a:lstStyle/>
        <a:p>
          <a:endParaRPr lang="en-GB"/>
        </a:p>
      </dgm:t>
    </dgm:pt>
    <dgm:pt modelId="{0F051A45-4D0B-4C00-ABF9-2EB54C465F0E}" type="pres">
      <dgm:prSet presAssocID="{98577450-D548-4C7F-8093-FD76646B2861}" presName="vertOne" presStyleCnt="0"/>
      <dgm:spPr/>
    </dgm:pt>
    <dgm:pt modelId="{66228F8C-683A-4D66-AC08-FE14DFAA0543}" type="pres">
      <dgm:prSet presAssocID="{98577450-D548-4C7F-8093-FD76646B2861}" presName="txOne" presStyleLbl="node0" presStyleIdx="0" presStyleCnt="1">
        <dgm:presLayoutVars>
          <dgm:chPref val="3"/>
        </dgm:presLayoutVars>
      </dgm:prSet>
      <dgm:spPr/>
      <dgm:t>
        <a:bodyPr/>
        <a:lstStyle/>
        <a:p>
          <a:endParaRPr lang="en-GB"/>
        </a:p>
      </dgm:t>
    </dgm:pt>
    <dgm:pt modelId="{846C2C22-D44A-4674-87E1-3DCA5A9E7D43}" type="pres">
      <dgm:prSet presAssocID="{98577450-D548-4C7F-8093-FD76646B2861}" presName="parTransOne" presStyleCnt="0"/>
      <dgm:spPr/>
    </dgm:pt>
    <dgm:pt modelId="{0D5BBF90-E454-410E-906E-0E7F388C33B1}" type="pres">
      <dgm:prSet presAssocID="{98577450-D548-4C7F-8093-FD76646B2861}" presName="horzOne" presStyleCnt="0"/>
      <dgm:spPr/>
    </dgm:pt>
    <dgm:pt modelId="{8F5C63F1-23D8-4EA8-A071-2B837CEA7534}" type="pres">
      <dgm:prSet presAssocID="{859BB9F6-34BD-48A1-BA7E-7684374B577D}" presName="vertTwo" presStyleCnt="0"/>
      <dgm:spPr/>
    </dgm:pt>
    <dgm:pt modelId="{E3CA999C-0A18-4328-8C69-E1D8BB5A240F}" type="pres">
      <dgm:prSet presAssocID="{859BB9F6-34BD-48A1-BA7E-7684374B577D}" presName="txTwo" presStyleLbl="node2" presStyleIdx="0" presStyleCnt="8">
        <dgm:presLayoutVars>
          <dgm:chPref val="3"/>
        </dgm:presLayoutVars>
      </dgm:prSet>
      <dgm:spPr/>
      <dgm:t>
        <a:bodyPr/>
        <a:lstStyle/>
        <a:p>
          <a:endParaRPr lang="en-GB"/>
        </a:p>
      </dgm:t>
    </dgm:pt>
    <dgm:pt modelId="{E8BEA4F4-991B-41E4-A635-8BA4700291AB}" type="pres">
      <dgm:prSet presAssocID="{859BB9F6-34BD-48A1-BA7E-7684374B577D}" presName="horzTwo" presStyleCnt="0"/>
      <dgm:spPr/>
    </dgm:pt>
    <dgm:pt modelId="{D431B860-C79B-44CD-B1D5-616939D46B7C}" type="pres">
      <dgm:prSet presAssocID="{756F3A10-B1F6-46C5-A4A8-C04D71D4A47E}" presName="sibSpaceTwo" presStyleCnt="0"/>
      <dgm:spPr/>
    </dgm:pt>
    <dgm:pt modelId="{66FEE050-A15A-487A-A029-3F9B73D2C9A2}" type="pres">
      <dgm:prSet presAssocID="{CE18E60E-807E-4D6A-96E3-2E7DA6F9E946}" presName="vertTwo" presStyleCnt="0"/>
      <dgm:spPr/>
    </dgm:pt>
    <dgm:pt modelId="{2B0138FE-6FAC-487B-9650-6DB3E4C22421}" type="pres">
      <dgm:prSet presAssocID="{CE18E60E-807E-4D6A-96E3-2E7DA6F9E946}" presName="txTwo" presStyleLbl="node2" presStyleIdx="1" presStyleCnt="8">
        <dgm:presLayoutVars>
          <dgm:chPref val="3"/>
        </dgm:presLayoutVars>
      </dgm:prSet>
      <dgm:spPr/>
      <dgm:t>
        <a:bodyPr/>
        <a:lstStyle/>
        <a:p>
          <a:endParaRPr lang="en-GB"/>
        </a:p>
      </dgm:t>
    </dgm:pt>
    <dgm:pt modelId="{FFC16091-7376-416C-AC1C-E0E9EDADB409}" type="pres">
      <dgm:prSet presAssocID="{CE18E60E-807E-4D6A-96E3-2E7DA6F9E946}" presName="horzTwo" presStyleCnt="0"/>
      <dgm:spPr/>
    </dgm:pt>
    <dgm:pt modelId="{2697E2F6-2EB6-49F2-B4BC-59BCB2DCC14C}" type="pres">
      <dgm:prSet presAssocID="{931547FB-D58B-479F-B4C5-B80B5DB14089}" presName="sibSpaceTwo" presStyleCnt="0"/>
      <dgm:spPr/>
    </dgm:pt>
    <dgm:pt modelId="{EEAF20A1-72A8-4744-8ABC-FFEE4E50F07B}" type="pres">
      <dgm:prSet presAssocID="{1856819D-984B-4982-AA48-1C89BFA0521B}" presName="vertTwo" presStyleCnt="0"/>
      <dgm:spPr/>
    </dgm:pt>
    <dgm:pt modelId="{547BF7CB-5146-49FB-B4CE-B8A9861C2748}" type="pres">
      <dgm:prSet presAssocID="{1856819D-984B-4982-AA48-1C89BFA0521B}" presName="txTwo" presStyleLbl="node2" presStyleIdx="2" presStyleCnt="8">
        <dgm:presLayoutVars>
          <dgm:chPref val="3"/>
        </dgm:presLayoutVars>
      </dgm:prSet>
      <dgm:spPr/>
      <dgm:t>
        <a:bodyPr/>
        <a:lstStyle/>
        <a:p>
          <a:endParaRPr lang="en-GB"/>
        </a:p>
      </dgm:t>
    </dgm:pt>
    <dgm:pt modelId="{62E53AF0-1B96-44C1-96B0-716D6D78C3DC}" type="pres">
      <dgm:prSet presAssocID="{1856819D-984B-4982-AA48-1C89BFA0521B}" presName="horzTwo" presStyleCnt="0"/>
      <dgm:spPr/>
    </dgm:pt>
    <dgm:pt modelId="{9854AFE5-CE79-41A6-A6E8-96B8BE533A15}" type="pres">
      <dgm:prSet presAssocID="{31217995-D783-45DD-AE12-1BA64DB8ED80}" presName="sibSpaceTwo" presStyleCnt="0"/>
      <dgm:spPr/>
    </dgm:pt>
    <dgm:pt modelId="{31E6435C-5DA2-4706-821B-21F4872421F8}" type="pres">
      <dgm:prSet presAssocID="{F5707107-7A66-43E2-97E5-5269AD7020B8}" presName="vertTwo" presStyleCnt="0"/>
      <dgm:spPr/>
    </dgm:pt>
    <dgm:pt modelId="{BD872F1E-9A5F-4540-B453-6544B98404EB}" type="pres">
      <dgm:prSet presAssocID="{F5707107-7A66-43E2-97E5-5269AD7020B8}" presName="txTwo" presStyleLbl="node2" presStyleIdx="3" presStyleCnt="8">
        <dgm:presLayoutVars>
          <dgm:chPref val="3"/>
        </dgm:presLayoutVars>
      </dgm:prSet>
      <dgm:spPr/>
      <dgm:t>
        <a:bodyPr/>
        <a:lstStyle/>
        <a:p>
          <a:endParaRPr lang="en-GB"/>
        </a:p>
      </dgm:t>
    </dgm:pt>
    <dgm:pt modelId="{E33343A5-F85D-443F-B667-909257A511DE}" type="pres">
      <dgm:prSet presAssocID="{F5707107-7A66-43E2-97E5-5269AD7020B8}" presName="horzTwo" presStyleCnt="0"/>
      <dgm:spPr/>
    </dgm:pt>
    <dgm:pt modelId="{F494E9B3-97E8-4136-A880-4A153F6127CE}" type="pres">
      <dgm:prSet presAssocID="{0CFDB65F-6BD4-42F8-9F61-11895CD22DDC}" presName="sibSpaceTwo" presStyleCnt="0"/>
      <dgm:spPr/>
    </dgm:pt>
    <dgm:pt modelId="{963098FA-786C-473D-8B2E-342A0233D844}" type="pres">
      <dgm:prSet presAssocID="{5CAEEC8E-4359-4777-8B8F-E6FBC85A1261}" presName="vertTwo" presStyleCnt="0"/>
      <dgm:spPr/>
    </dgm:pt>
    <dgm:pt modelId="{8D5829E9-4231-4ABD-9F22-4143DED5AAC8}" type="pres">
      <dgm:prSet presAssocID="{5CAEEC8E-4359-4777-8B8F-E6FBC85A1261}" presName="txTwo" presStyleLbl="node2" presStyleIdx="4" presStyleCnt="8">
        <dgm:presLayoutVars>
          <dgm:chPref val="3"/>
        </dgm:presLayoutVars>
      </dgm:prSet>
      <dgm:spPr/>
      <dgm:t>
        <a:bodyPr/>
        <a:lstStyle/>
        <a:p>
          <a:endParaRPr lang="en-GB"/>
        </a:p>
      </dgm:t>
    </dgm:pt>
    <dgm:pt modelId="{637EC7D6-F79C-494F-B682-771A892C6C54}" type="pres">
      <dgm:prSet presAssocID="{5CAEEC8E-4359-4777-8B8F-E6FBC85A1261}" presName="horzTwo" presStyleCnt="0"/>
      <dgm:spPr/>
    </dgm:pt>
    <dgm:pt modelId="{52D46CAA-4656-4A86-BD7A-E9BE7BC30D8F}" type="pres">
      <dgm:prSet presAssocID="{FAFC0511-5514-4415-A1F3-30913060B5FD}" presName="sibSpaceTwo" presStyleCnt="0"/>
      <dgm:spPr/>
    </dgm:pt>
    <dgm:pt modelId="{EBABC814-93D3-4C2D-8CB0-CD67432D3F07}" type="pres">
      <dgm:prSet presAssocID="{139A035C-4A0C-4E03-806C-C9B77584E47D}" presName="vertTwo" presStyleCnt="0"/>
      <dgm:spPr/>
    </dgm:pt>
    <dgm:pt modelId="{30814A24-2CD8-471D-81D5-15908BD42457}" type="pres">
      <dgm:prSet presAssocID="{139A035C-4A0C-4E03-806C-C9B77584E47D}" presName="txTwo" presStyleLbl="node2" presStyleIdx="5" presStyleCnt="8">
        <dgm:presLayoutVars>
          <dgm:chPref val="3"/>
        </dgm:presLayoutVars>
      </dgm:prSet>
      <dgm:spPr/>
      <dgm:t>
        <a:bodyPr/>
        <a:lstStyle/>
        <a:p>
          <a:endParaRPr lang="en-GB"/>
        </a:p>
      </dgm:t>
    </dgm:pt>
    <dgm:pt modelId="{7A6893CC-A2A3-4D95-B64A-F44C925D6B80}" type="pres">
      <dgm:prSet presAssocID="{139A035C-4A0C-4E03-806C-C9B77584E47D}" presName="horzTwo" presStyleCnt="0"/>
      <dgm:spPr/>
    </dgm:pt>
    <dgm:pt modelId="{E1B9167F-6773-4906-B42C-7179A5D70D79}" type="pres">
      <dgm:prSet presAssocID="{5CD5EF2C-BC62-4562-808C-94742527C321}" presName="sibSpaceTwo" presStyleCnt="0"/>
      <dgm:spPr/>
    </dgm:pt>
    <dgm:pt modelId="{F52382A8-665D-4243-B447-1669CF5D620C}" type="pres">
      <dgm:prSet presAssocID="{44FF2637-CD7D-4C91-AD3A-02F313728F2C}" presName="vertTwo" presStyleCnt="0"/>
      <dgm:spPr/>
    </dgm:pt>
    <dgm:pt modelId="{60FE13B8-0785-4B18-BFB9-6FB7B1364503}" type="pres">
      <dgm:prSet presAssocID="{44FF2637-CD7D-4C91-AD3A-02F313728F2C}" presName="txTwo" presStyleLbl="node2" presStyleIdx="6" presStyleCnt="8" custLinFactNeighborX="-6153">
        <dgm:presLayoutVars>
          <dgm:chPref val="3"/>
        </dgm:presLayoutVars>
      </dgm:prSet>
      <dgm:spPr/>
      <dgm:t>
        <a:bodyPr/>
        <a:lstStyle/>
        <a:p>
          <a:endParaRPr lang="en-GB"/>
        </a:p>
      </dgm:t>
    </dgm:pt>
    <dgm:pt modelId="{4C6DEEAF-55DB-4AF7-9CD8-B37FBC275687}" type="pres">
      <dgm:prSet presAssocID="{44FF2637-CD7D-4C91-AD3A-02F313728F2C}" presName="horzTwo" presStyleCnt="0"/>
      <dgm:spPr/>
    </dgm:pt>
    <dgm:pt modelId="{99E94DAB-0A56-458F-ACE6-978457A183C8}" type="pres">
      <dgm:prSet presAssocID="{4D10553B-3CCA-4588-B38E-5CC65FDE7716}" presName="sibSpaceTwo" presStyleCnt="0"/>
      <dgm:spPr/>
    </dgm:pt>
    <dgm:pt modelId="{36AF7907-8C69-4EFE-8823-3FBFB3E95348}" type="pres">
      <dgm:prSet presAssocID="{A6C9BA7B-781E-48AE-BBF5-51A9F96ED71C}" presName="vertTwo" presStyleCnt="0"/>
      <dgm:spPr/>
    </dgm:pt>
    <dgm:pt modelId="{391CDD1B-9A2D-4E65-AEB5-F21771F01151}" type="pres">
      <dgm:prSet presAssocID="{A6C9BA7B-781E-48AE-BBF5-51A9F96ED71C}" presName="txTwo" presStyleLbl="node2" presStyleIdx="7" presStyleCnt="8">
        <dgm:presLayoutVars>
          <dgm:chPref val="3"/>
        </dgm:presLayoutVars>
      </dgm:prSet>
      <dgm:spPr/>
      <dgm:t>
        <a:bodyPr/>
        <a:lstStyle/>
        <a:p>
          <a:endParaRPr lang="en-GB"/>
        </a:p>
      </dgm:t>
    </dgm:pt>
    <dgm:pt modelId="{4E01ED50-B548-43D8-A307-2E60FF51688F}" type="pres">
      <dgm:prSet presAssocID="{A6C9BA7B-781E-48AE-BBF5-51A9F96ED71C}" presName="horzTwo" presStyleCnt="0"/>
      <dgm:spPr/>
    </dgm:pt>
  </dgm:ptLst>
  <dgm:cxnLst>
    <dgm:cxn modelId="{169944AD-61E1-4BE0-9B17-CF9FA3192777}" type="presOf" srcId="{F5707107-7A66-43E2-97E5-5269AD7020B8}" destId="{BD872F1E-9A5F-4540-B453-6544B98404EB}" srcOrd="0" destOrd="0" presId="urn:microsoft.com/office/officeart/2005/8/layout/architecture+Icon"/>
    <dgm:cxn modelId="{C08DAB31-967A-410D-A09B-7CB365FC6632}" srcId="{98577450-D548-4C7F-8093-FD76646B2861}" destId="{44FF2637-CD7D-4C91-AD3A-02F313728F2C}" srcOrd="6" destOrd="0" parTransId="{4B4EBDA2-0965-48FF-B1F5-EF0935AA0F73}" sibTransId="{4D10553B-3CCA-4588-B38E-5CC65FDE7716}"/>
    <dgm:cxn modelId="{74E09073-4C20-4F74-A556-C7D732BA6684}" srcId="{98577450-D548-4C7F-8093-FD76646B2861}" destId="{CE18E60E-807E-4D6A-96E3-2E7DA6F9E946}" srcOrd="1" destOrd="0" parTransId="{CDF92C8B-8C7F-4AC4-9D67-0CF8ABAC8FF9}" sibTransId="{931547FB-D58B-479F-B4C5-B80B5DB14089}"/>
    <dgm:cxn modelId="{3B3D560F-F272-4804-B4E6-2D47435BA3C3}" type="presOf" srcId="{98577450-D548-4C7F-8093-FD76646B2861}" destId="{66228F8C-683A-4D66-AC08-FE14DFAA0543}" srcOrd="0" destOrd="0" presId="urn:microsoft.com/office/officeart/2005/8/layout/architecture+Icon"/>
    <dgm:cxn modelId="{F747ECF0-6A10-4DD5-AEAB-EDFEEE21C75D}" type="presOf" srcId="{CE18E60E-807E-4D6A-96E3-2E7DA6F9E946}" destId="{2B0138FE-6FAC-487B-9650-6DB3E4C22421}" srcOrd="0" destOrd="0" presId="urn:microsoft.com/office/officeart/2005/8/layout/architecture+Icon"/>
    <dgm:cxn modelId="{97B9676E-8C36-489A-90F5-DECC3A66220E}" type="presOf" srcId="{5CAEEC8E-4359-4777-8B8F-E6FBC85A1261}" destId="{8D5829E9-4231-4ABD-9F22-4143DED5AAC8}" srcOrd="0" destOrd="0" presId="urn:microsoft.com/office/officeart/2005/8/layout/architecture+Icon"/>
    <dgm:cxn modelId="{B030AE8B-F679-4D7D-8314-3595C56DD118}" type="presOf" srcId="{44FF2637-CD7D-4C91-AD3A-02F313728F2C}" destId="{60FE13B8-0785-4B18-BFB9-6FB7B1364503}" srcOrd="0" destOrd="0" presId="urn:microsoft.com/office/officeart/2005/8/layout/architecture+Icon"/>
    <dgm:cxn modelId="{0AC0AEB5-810A-4BA7-B34A-7FA4AEC41288}" srcId="{98577450-D548-4C7F-8093-FD76646B2861}" destId="{139A035C-4A0C-4E03-806C-C9B77584E47D}" srcOrd="5" destOrd="0" parTransId="{0211D403-8D1C-4080-B553-4F8EC559FB73}" sibTransId="{5CD5EF2C-BC62-4562-808C-94742527C321}"/>
    <dgm:cxn modelId="{419F60A7-BDBE-44DA-BE69-24A506AC8581}" type="presOf" srcId="{859BB9F6-34BD-48A1-BA7E-7684374B577D}" destId="{E3CA999C-0A18-4328-8C69-E1D8BB5A240F}" srcOrd="0" destOrd="0" presId="urn:microsoft.com/office/officeart/2005/8/layout/architecture+Icon"/>
    <dgm:cxn modelId="{8A51A6C9-AA1C-4FCD-8F5D-D5D08C5174C6}" type="presOf" srcId="{139A035C-4A0C-4E03-806C-C9B77584E47D}" destId="{30814A24-2CD8-471D-81D5-15908BD42457}" srcOrd="0" destOrd="0" presId="urn:microsoft.com/office/officeart/2005/8/layout/architecture+Icon"/>
    <dgm:cxn modelId="{C5366010-576D-4837-A64C-94E1AAF2449A}" type="presOf" srcId="{A6C9BA7B-781E-48AE-BBF5-51A9F96ED71C}" destId="{391CDD1B-9A2D-4E65-AEB5-F21771F01151}" srcOrd="0" destOrd="0" presId="urn:microsoft.com/office/officeart/2005/8/layout/architecture+Icon"/>
    <dgm:cxn modelId="{90E3DB7A-D1C8-48DA-82F6-4B65927E11A2}" type="presOf" srcId="{1856819D-984B-4982-AA48-1C89BFA0521B}" destId="{547BF7CB-5146-49FB-B4CE-B8A9861C2748}" srcOrd="0" destOrd="0" presId="urn:microsoft.com/office/officeart/2005/8/layout/architecture+Icon"/>
    <dgm:cxn modelId="{060B748B-B5EF-46CD-8D4F-C20140BAA286}" srcId="{98577450-D548-4C7F-8093-FD76646B2861}" destId="{1856819D-984B-4982-AA48-1C89BFA0521B}" srcOrd="2" destOrd="0" parTransId="{830A383C-D2C7-4A73-B8E1-672AEAC1192E}" sibTransId="{31217995-D783-45DD-AE12-1BA64DB8ED80}"/>
    <dgm:cxn modelId="{A9C8C087-4149-4135-AD98-3DA3A411C867}" srcId="{053A757C-DD72-49D4-B66F-53913E3D930F}" destId="{98577450-D548-4C7F-8093-FD76646B2861}" srcOrd="0" destOrd="0" parTransId="{7C7CBBC5-C57E-4802-B15A-A08C569A1E8B}" sibTransId="{9538909E-0DDA-4034-9DCE-BEC4E702D198}"/>
    <dgm:cxn modelId="{239F7913-1ED6-4C99-9564-C55F141B2F42}" type="presOf" srcId="{053A757C-DD72-49D4-B66F-53913E3D930F}" destId="{5F3465D7-AE29-4A2D-8296-F69498DC0546}" srcOrd="0" destOrd="0" presId="urn:microsoft.com/office/officeart/2005/8/layout/architecture+Icon"/>
    <dgm:cxn modelId="{2BDF12B0-D97E-44D6-8AE1-30DCD32AC635}" srcId="{98577450-D548-4C7F-8093-FD76646B2861}" destId="{A6C9BA7B-781E-48AE-BBF5-51A9F96ED71C}" srcOrd="7" destOrd="0" parTransId="{732D162D-7DCE-4C35-907F-BD29EAA67129}" sibTransId="{601CCD78-9BFD-4035-8724-2ABDD957F37E}"/>
    <dgm:cxn modelId="{CA4B36D8-4DAB-46BE-97DA-6BC7A661B790}" srcId="{98577450-D548-4C7F-8093-FD76646B2861}" destId="{859BB9F6-34BD-48A1-BA7E-7684374B577D}" srcOrd="0" destOrd="0" parTransId="{AF017AA5-87F1-4524-AC54-28CF97A970EB}" sibTransId="{756F3A10-B1F6-46C5-A4A8-C04D71D4A47E}"/>
    <dgm:cxn modelId="{216FE21D-7895-4A14-B904-EE9B00845740}" srcId="{98577450-D548-4C7F-8093-FD76646B2861}" destId="{5CAEEC8E-4359-4777-8B8F-E6FBC85A1261}" srcOrd="4" destOrd="0" parTransId="{74B3F8FD-94A4-460C-BA48-0D789BCA4AF5}" sibTransId="{FAFC0511-5514-4415-A1F3-30913060B5FD}"/>
    <dgm:cxn modelId="{1DA35B14-A937-439F-A33F-CE23DBF48AC6}" srcId="{98577450-D548-4C7F-8093-FD76646B2861}" destId="{F5707107-7A66-43E2-97E5-5269AD7020B8}" srcOrd="3" destOrd="0" parTransId="{74BCBF2B-B7BE-49B8-B7AA-02046ED2A2A2}" sibTransId="{0CFDB65F-6BD4-42F8-9F61-11895CD22DDC}"/>
    <dgm:cxn modelId="{74E216AC-0C66-4B58-A1DE-54C7E90BD108}" type="presParOf" srcId="{5F3465D7-AE29-4A2D-8296-F69498DC0546}" destId="{0F051A45-4D0B-4C00-ABF9-2EB54C465F0E}" srcOrd="0" destOrd="0" presId="urn:microsoft.com/office/officeart/2005/8/layout/architecture+Icon"/>
    <dgm:cxn modelId="{67B448DB-F61C-4C0A-B49D-E08ED5E5E631}" type="presParOf" srcId="{0F051A45-4D0B-4C00-ABF9-2EB54C465F0E}" destId="{66228F8C-683A-4D66-AC08-FE14DFAA0543}" srcOrd="0" destOrd="0" presId="urn:microsoft.com/office/officeart/2005/8/layout/architecture+Icon"/>
    <dgm:cxn modelId="{D8A011B9-F057-4261-A0C1-DA81891C76C8}" type="presParOf" srcId="{0F051A45-4D0B-4C00-ABF9-2EB54C465F0E}" destId="{846C2C22-D44A-4674-87E1-3DCA5A9E7D43}" srcOrd="1" destOrd="0" presId="urn:microsoft.com/office/officeart/2005/8/layout/architecture+Icon"/>
    <dgm:cxn modelId="{48A49311-05B6-4720-AFDE-82686D7BFB31}" type="presParOf" srcId="{0F051A45-4D0B-4C00-ABF9-2EB54C465F0E}" destId="{0D5BBF90-E454-410E-906E-0E7F388C33B1}" srcOrd="2" destOrd="0" presId="urn:microsoft.com/office/officeart/2005/8/layout/architecture+Icon"/>
    <dgm:cxn modelId="{6608FD3A-5837-4AC5-B564-AD01622073F9}" type="presParOf" srcId="{0D5BBF90-E454-410E-906E-0E7F388C33B1}" destId="{8F5C63F1-23D8-4EA8-A071-2B837CEA7534}" srcOrd="0" destOrd="0" presId="urn:microsoft.com/office/officeart/2005/8/layout/architecture+Icon"/>
    <dgm:cxn modelId="{0144AE3C-2A6F-41C4-8655-7363A89FE1B9}" type="presParOf" srcId="{8F5C63F1-23D8-4EA8-A071-2B837CEA7534}" destId="{E3CA999C-0A18-4328-8C69-E1D8BB5A240F}" srcOrd="0" destOrd="0" presId="urn:microsoft.com/office/officeart/2005/8/layout/architecture+Icon"/>
    <dgm:cxn modelId="{EA74E94E-AA9F-40E1-886B-BD345178E44C}" type="presParOf" srcId="{8F5C63F1-23D8-4EA8-A071-2B837CEA7534}" destId="{E8BEA4F4-991B-41E4-A635-8BA4700291AB}" srcOrd="1" destOrd="0" presId="urn:microsoft.com/office/officeart/2005/8/layout/architecture+Icon"/>
    <dgm:cxn modelId="{E5E849E6-F261-4E73-9FCE-63D8D090A0FA}" type="presParOf" srcId="{0D5BBF90-E454-410E-906E-0E7F388C33B1}" destId="{D431B860-C79B-44CD-B1D5-616939D46B7C}" srcOrd="1" destOrd="0" presId="urn:microsoft.com/office/officeart/2005/8/layout/architecture+Icon"/>
    <dgm:cxn modelId="{642F124D-3BBF-4CC1-B84F-F2C229C1A16F}" type="presParOf" srcId="{0D5BBF90-E454-410E-906E-0E7F388C33B1}" destId="{66FEE050-A15A-487A-A029-3F9B73D2C9A2}" srcOrd="2" destOrd="0" presId="urn:microsoft.com/office/officeart/2005/8/layout/architecture+Icon"/>
    <dgm:cxn modelId="{3009D8C0-5323-4330-B295-D06D8DC81639}" type="presParOf" srcId="{66FEE050-A15A-487A-A029-3F9B73D2C9A2}" destId="{2B0138FE-6FAC-487B-9650-6DB3E4C22421}" srcOrd="0" destOrd="0" presId="urn:microsoft.com/office/officeart/2005/8/layout/architecture+Icon"/>
    <dgm:cxn modelId="{45B98F9D-C003-4A8D-BEE0-C28170A25D38}" type="presParOf" srcId="{66FEE050-A15A-487A-A029-3F9B73D2C9A2}" destId="{FFC16091-7376-416C-AC1C-E0E9EDADB409}" srcOrd="1" destOrd="0" presId="urn:microsoft.com/office/officeart/2005/8/layout/architecture+Icon"/>
    <dgm:cxn modelId="{1C8E4730-84EA-4F6F-8ACC-D3A729E86E84}" type="presParOf" srcId="{0D5BBF90-E454-410E-906E-0E7F388C33B1}" destId="{2697E2F6-2EB6-49F2-B4BC-59BCB2DCC14C}" srcOrd="3" destOrd="0" presId="urn:microsoft.com/office/officeart/2005/8/layout/architecture+Icon"/>
    <dgm:cxn modelId="{6596B16B-4CFD-449F-9CA5-8B11CDA3BD7E}" type="presParOf" srcId="{0D5BBF90-E454-410E-906E-0E7F388C33B1}" destId="{EEAF20A1-72A8-4744-8ABC-FFEE4E50F07B}" srcOrd="4" destOrd="0" presId="urn:microsoft.com/office/officeart/2005/8/layout/architecture+Icon"/>
    <dgm:cxn modelId="{63199A38-1D38-42B8-84EC-20DD88EE07AB}" type="presParOf" srcId="{EEAF20A1-72A8-4744-8ABC-FFEE4E50F07B}" destId="{547BF7CB-5146-49FB-B4CE-B8A9861C2748}" srcOrd="0" destOrd="0" presId="urn:microsoft.com/office/officeart/2005/8/layout/architecture+Icon"/>
    <dgm:cxn modelId="{86DC2EC6-CC7B-4450-97CD-156863D37F81}" type="presParOf" srcId="{EEAF20A1-72A8-4744-8ABC-FFEE4E50F07B}" destId="{62E53AF0-1B96-44C1-96B0-716D6D78C3DC}" srcOrd="1" destOrd="0" presId="urn:microsoft.com/office/officeart/2005/8/layout/architecture+Icon"/>
    <dgm:cxn modelId="{818B11E6-1E3E-4CA7-8A79-A18C431FDDBE}" type="presParOf" srcId="{0D5BBF90-E454-410E-906E-0E7F388C33B1}" destId="{9854AFE5-CE79-41A6-A6E8-96B8BE533A15}" srcOrd="5" destOrd="0" presId="urn:microsoft.com/office/officeart/2005/8/layout/architecture+Icon"/>
    <dgm:cxn modelId="{1E7E1671-F13B-494C-85A7-4C2A4D0896D1}" type="presParOf" srcId="{0D5BBF90-E454-410E-906E-0E7F388C33B1}" destId="{31E6435C-5DA2-4706-821B-21F4872421F8}" srcOrd="6" destOrd="0" presId="urn:microsoft.com/office/officeart/2005/8/layout/architecture+Icon"/>
    <dgm:cxn modelId="{0088DA00-537D-40FA-AD09-85F6D0BA59E6}" type="presParOf" srcId="{31E6435C-5DA2-4706-821B-21F4872421F8}" destId="{BD872F1E-9A5F-4540-B453-6544B98404EB}" srcOrd="0" destOrd="0" presId="urn:microsoft.com/office/officeart/2005/8/layout/architecture+Icon"/>
    <dgm:cxn modelId="{611936AC-6676-48E2-AAF2-11CA42FAA585}" type="presParOf" srcId="{31E6435C-5DA2-4706-821B-21F4872421F8}" destId="{E33343A5-F85D-443F-B667-909257A511DE}" srcOrd="1" destOrd="0" presId="urn:microsoft.com/office/officeart/2005/8/layout/architecture+Icon"/>
    <dgm:cxn modelId="{BCDF5D7E-4B86-4F4F-BA27-B83978EEEFB7}" type="presParOf" srcId="{0D5BBF90-E454-410E-906E-0E7F388C33B1}" destId="{F494E9B3-97E8-4136-A880-4A153F6127CE}" srcOrd="7" destOrd="0" presId="urn:microsoft.com/office/officeart/2005/8/layout/architecture+Icon"/>
    <dgm:cxn modelId="{821E4B09-3C88-43BC-A436-54A6933F9F6B}" type="presParOf" srcId="{0D5BBF90-E454-410E-906E-0E7F388C33B1}" destId="{963098FA-786C-473D-8B2E-342A0233D844}" srcOrd="8" destOrd="0" presId="urn:microsoft.com/office/officeart/2005/8/layout/architecture+Icon"/>
    <dgm:cxn modelId="{47EFBD03-364D-4DDC-9A1B-1D4EDE81FEA6}" type="presParOf" srcId="{963098FA-786C-473D-8B2E-342A0233D844}" destId="{8D5829E9-4231-4ABD-9F22-4143DED5AAC8}" srcOrd="0" destOrd="0" presId="urn:microsoft.com/office/officeart/2005/8/layout/architecture+Icon"/>
    <dgm:cxn modelId="{FE7BA122-DB56-4F91-ACB1-5DE25EB7840F}" type="presParOf" srcId="{963098FA-786C-473D-8B2E-342A0233D844}" destId="{637EC7D6-F79C-494F-B682-771A892C6C54}" srcOrd="1" destOrd="0" presId="urn:microsoft.com/office/officeart/2005/8/layout/architecture+Icon"/>
    <dgm:cxn modelId="{0A431475-CB02-4BCB-B39D-86FAAE51FBDC}" type="presParOf" srcId="{0D5BBF90-E454-410E-906E-0E7F388C33B1}" destId="{52D46CAA-4656-4A86-BD7A-E9BE7BC30D8F}" srcOrd="9" destOrd="0" presId="urn:microsoft.com/office/officeart/2005/8/layout/architecture+Icon"/>
    <dgm:cxn modelId="{F4A8F5DC-9E48-4695-A448-39235AE41F72}" type="presParOf" srcId="{0D5BBF90-E454-410E-906E-0E7F388C33B1}" destId="{EBABC814-93D3-4C2D-8CB0-CD67432D3F07}" srcOrd="10" destOrd="0" presId="urn:microsoft.com/office/officeart/2005/8/layout/architecture+Icon"/>
    <dgm:cxn modelId="{366BE3B5-9B26-4012-93D4-B63A04CD7C90}" type="presParOf" srcId="{EBABC814-93D3-4C2D-8CB0-CD67432D3F07}" destId="{30814A24-2CD8-471D-81D5-15908BD42457}" srcOrd="0" destOrd="0" presId="urn:microsoft.com/office/officeart/2005/8/layout/architecture+Icon"/>
    <dgm:cxn modelId="{DF8FCB44-041D-47F0-920D-4226582CE71C}" type="presParOf" srcId="{EBABC814-93D3-4C2D-8CB0-CD67432D3F07}" destId="{7A6893CC-A2A3-4D95-B64A-F44C925D6B80}" srcOrd="1" destOrd="0" presId="urn:microsoft.com/office/officeart/2005/8/layout/architecture+Icon"/>
    <dgm:cxn modelId="{9BCF8CE9-A083-443A-9772-EAC89217B0D6}" type="presParOf" srcId="{0D5BBF90-E454-410E-906E-0E7F388C33B1}" destId="{E1B9167F-6773-4906-B42C-7179A5D70D79}" srcOrd="11" destOrd="0" presId="urn:microsoft.com/office/officeart/2005/8/layout/architecture+Icon"/>
    <dgm:cxn modelId="{4D83B572-C042-4E9B-8751-D8C77DB9CB04}" type="presParOf" srcId="{0D5BBF90-E454-410E-906E-0E7F388C33B1}" destId="{F52382A8-665D-4243-B447-1669CF5D620C}" srcOrd="12" destOrd="0" presId="urn:microsoft.com/office/officeart/2005/8/layout/architecture+Icon"/>
    <dgm:cxn modelId="{A5C77574-8C0F-4A89-BBBF-76E6D2D810D6}" type="presParOf" srcId="{F52382A8-665D-4243-B447-1669CF5D620C}" destId="{60FE13B8-0785-4B18-BFB9-6FB7B1364503}" srcOrd="0" destOrd="0" presId="urn:microsoft.com/office/officeart/2005/8/layout/architecture+Icon"/>
    <dgm:cxn modelId="{821D45DD-C910-4261-8A5C-65DAA7112336}" type="presParOf" srcId="{F52382A8-665D-4243-B447-1669CF5D620C}" destId="{4C6DEEAF-55DB-4AF7-9CD8-B37FBC275687}" srcOrd="1" destOrd="0" presId="urn:microsoft.com/office/officeart/2005/8/layout/architecture+Icon"/>
    <dgm:cxn modelId="{8E8C562F-0554-4568-A69E-1840155649A5}" type="presParOf" srcId="{0D5BBF90-E454-410E-906E-0E7F388C33B1}" destId="{99E94DAB-0A56-458F-ACE6-978457A183C8}" srcOrd="13" destOrd="0" presId="urn:microsoft.com/office/officeart/2005/8/layout/architecture+Icon"/>
    <dgm:cxn modelId="{28B56794-310B-44A2-8B48-48050741D6A5}" type="presParOf" srcId="{0D5BBF90-E454-410E-906E-0E7F388C33B1}" destId="{36AF7907-8C69-4EFE-8823-3FBFB3E95348}" srcOrd="14" destOrd="0" presId="urn:microsoft.com/office/officeart/2005/8/layout/architecture+Icon"/>
    <dgm:cxn modelId="{AA2CD0E1-F050-4F81-8325-E0CB802A7705}" type="presParOf" srcId="{36AF7907-8C69-4EFE-8823-3FBFB3E95348}" destId="{391CDD1B-9A2D-4E65-AEB5-F21771F01151}" srcOrd="0" destOrd="0" presId="urn:microsoft.com/office/officeart/2005/8/layout/architecture+Icon"/>
    <dgm:cxn modelId="{6796E248-032C-4EFD-AF8B-371882E45751}" type="presParOf" srcId="{36AF7907-8C69-4EFE-8823-3FBFB3E95348}" destId="{4E01ED50-B548-43D8-A307-2E60FF51688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04D11A-B99E-4606-9DA1-7B3C5BD4C5A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2F0820A8-FEE5-4212-A405-6635E43AF123}">
      <dgm:prSet/>
      <dgm:spPr/>
      <dgm:t>
        <a:bodyPr/>
        <a:lstStyle/>
        <a:p>
          <a:pPr rtl="0"/>
          <a:r>
            <a:rPr lang="en-GB" dirty="0" smtClean="0"/>
            <a:t>F# is about </a:t>
          </a:r>
          <a:r>
            <a:rPr lang="en-GB" dirty="0" err="1" smtClean="0"/>
            <a:t>about</a:t>
          </a:r>
          <a:r>
            <a:rPr lang="en-GB" dirty="0" smtClean="0"/>
            <a:t> leveraging and integrating external functionality </a:t>
          </a:r>
          <a:endParaRPr lang="en-GB" dirty="0"/>
        </a:p>
      </dgm:t>
    </dgm:pt>
    <dgm:pt modelId="{E3992987-89A8-4DBF-9646-2AE7CEAC091B}" type="parTrans" cxnId="{DA360C9A-30BD-4413-90F5-B84EFBA7DD98}">
      <dgm:prSet/>
      <dgm:spPr/>
      <dgm:t>
        <a:bodyPr/>
        <a:lstStyle/>
        <a:p>
          <a:endParaRPr lang="en-GB"/>
        </a:p>
      </dgm:t>
    </dgm:pt>
    <dgm:pt modelId="{D66E19CC-C1EC-4A0A-8D1F-D048BABFBBF9}" type="sibTrans" cxnId="{DA360C9A-30BD-4413-90F5-B84EFBA7DD98}">
      <dgm:prSet/>
      <dgm:spPr/>
      <dgm:t>
        <a:bodyPr/>
        <a:lstStyle/>
        <a:p>
          <a:endParaRPr lang="en-GB"/>
        </a:p>
      </dgm:t>
    </dgm:pt>
    <dgm:pt modelId="{5EDA7602-A550-473B-988F-1FA0B1A303DA}">
      <dgm:prSet/>
      <dgm:spPr/>
      <dgm:t>
        <a:bodyPr/>
        <a:lstStyle/>
        <a:p>
          <a:pPr rtl="0"/>
          <a:r>
            <a:rPr lang="en-GB" dirty="0" smtClean="0"/>
            <a:t>Through the wonderful lens of FP</a:t>
          </a:r>
          <a:endParaRPr lang="en-GB" dirty="0"/>
        </a:p>
      </dgm:t>
    </dgm:pt>
    <dgm:pt modelId="{C6935BFE-82E1-410D-A2E5-0BECC56D5A9D}" type="parTrans" cxnId="{68832045-4A19-4500-A9CE-A21F46D38379}">
      <dgm:prSet/>
      <dgm:spPr/>
      <dgm:t>
        <a:bodyPr/>
        <a:lstStyle/>
        <a:p>
          <a:endParaRPr lang="en-GB"/>
        </a:p>
      </dgm:t>
    </dgm:pt>
    <dgm:pt modelId="{78DF00F7-4E17-403F-8A5C-D9C90ABAE94E}" type="sibTrans" cxnId="{68832045-4A19-4500-A9CE-A21F46D38379}">
      <dgm:prSet/>
      <dgm:spPr/>
      <dgm:t>
        <a:bodyPr/>
        <a:lstStyle/>
        <a:p>
          <a:endParaRPr lang="en-GB"/>
        </a:p>
      </dgm:t>
    </dgm:pt>
    <dgm:pt modelId="{2A40A720-D167-4137-BE0E-F962A0DABFF1}">
      <dgm:prSet/>
      <dgm:spPr/>
      <dgm:t>
        <a:bodyPr/>
        <a:lstStyle/>
        <a:p>
          <a:pPr rtl="0"/>
          <a:r>
            <a:rPr lang="en-GB" dirty="0" smtClean="0"/>
            <a:t>Next Directions?</a:t>
          </a:r>
          <a:endParaRPr lang="en-GB" dirty="0"/>
        </a:p>
      </dgm:t>
    </dgm:pt>
    <dgm:pt modelId="{EF7BF289-1F01-4AF7-8594-9A4080485003}" type="parTrans" cxnId="{AFDD7EC9-744E-4264-867F-0C785F2054C0}">
      <dgm:prSet/>
      <dgm:spPr/>
      <dgm:t>
        <a:bodyPr/>
        <a:lstStyle/>
        <a:p>
          <a:endParaRPr lang="en-GB"/>
        </a:p>
      </dgm:t>
    </dgm:pt>
    <dgm:pt modelId="{76891E4F-469A-4862-AFEB-74A4934CD605}" type="sibTrans" cxnId="{AFDD7EC9-744E-4264-867F-0C785F2054C0}">
      <dgm:prSet/>
      <dgm:spPr/>
      <dgm:t>
        <a:bodyPr/>
        <a:lstStyle/>
        <a:p>
          <a:endParaRPr lang="en-GB"/>
        </a:p>
      </dgm:t>
    </dgm:pt>
    <dgm:pt modelId="{70D178A0-AD04-45AA-A7E3-FD542AA0CEF9}">
      <dgm:prSet/>
      <dgm:spPr/>
      <dgm:t>
        <a:bodyPr/>
        <a:lstStyle/>
        <a:p>
          <a:pPr rtl="0"/>
          <a:r>
            <a:rPr lang="en-GB" b="1" smtClean="0"/>
            <a:t>F# as a Language</a:t>
          </a:r>
          <a:r>
            <a:rPr lang="en-GB" smtClean="0"/>
            <a:t>: FF + interop</a:t>
          </a:r>
          <a:endParaRPr lang="en-GB" dirty="0"/>
        </a:p>
      </dgm:t>
    </dgm:pt>
    <dgm:pt modelId="{0375CEC9-5294-4B21-B463-16EA1831B49B}" type="parTrans" cxnId="{F53F9F19-DCC4-415F-815B-ED4305A4A2C1}">
      <dgm:prSet/>
      <dgm:spPr/>
      <dgm:t>
        <a:bodyPr/>
        <a:lstStyle/>
        <a:p>
          <a:endParaRPr lang="en-GB"/>
        </a:p>
      </dgm:t>
    </dgm:pt>
    <dgm:pt modelId="{3A496CC3-B2AF-40EA-AB11-E613B74680EF}" type="sibTrans" cxnId="{F53F9F19-DCC4-415F-815B-ED4305A4A2C1}">
      <dgm:prSet/>
      <dgm:spPr/>
      <dgm:t>
        <a:bodyPr/>
        <a:lstStyle/>
        <a:p>
          <a:endParaRPr lang="en-GB"/>
        </a:p>
      </dgm:t>
    </dgm:pt>
    <dgm:pt modelId="{482DB91E-EAA2-4280-A689-9D6716910ADC}">
      <dgm:prSet/>
      <dgm:spPr/>
      <dgm:t>
        <a:bodyPr/>
        <a:lstStyle/>
        <a:p>
          <a:pPr rtl="0"/>
          <a:r>
            <a:rPr lang="en-GB" dirty="0" smtClean="0"/>
            <a:t>Now a broader, community-led vision</a:t>
          </a:r>
          <a:endParaRPr lang="en-GB" dirty="0"/>
        </a:p>
      </dgm:t>
    </dgm:pt>
    <dgm:pt modelId="{E100FAAF-3AD0-46CF-9B26-E7716F5AB666}" type="parTrans" cxnId="{34634BAD-BE31-4B0D-A060-57D8313CCB85}">
      <dgm:prSet/>
      <dgm:spPr/>
      <dgm:t>
        <a:bodyPr/>
        <a:lstStyle/>
        <a:p>
          <a:endParaRPr lang="en-GB"/>
        </a:p>
      </dgm:t>
    </dgm:pt>
    <dgm:pt modelId="{C008DD3E-016A-4A0D-AAD8-53997AAD4BE6}" type="sibTrans" cxnId="{34634BAD-BE31-4B0D-A060-57D8313CCB85}">
      <dgm:prSet/>
      <dgm:spPr/>
      <dgm:t>
        <a:bodyPr/>
        <a:lstStyle/>
        <a:p>
          <a:endParaRPr lang="en-GB"/>
        </a:p>
      </dgm:t>
    </dgm:pt>
    <dgm:pt modelId="{864B75A3-05C3-44E4-9547-006BB7B39BA2}">
      <dgm:prSet/>
      <dgm:spPr/>
      <dgm:t>
        <a:bodyPr/>
        <a:lstStyle/>
        <a:p>
          <a:pPr rtl="0"/>
          <a:r>
            <a:rPr lang="en-GB" dirty="0" smtClean="0"/>
            <a:t>Originally .</a:t>
          </a:r>
          <a:r>
            <a:rPr lang="en-GB" dirty="0" err="1" smtClean="0"/>
            <a:t>NET+Visual</a:t>
          </a:r>
          <a:r>
            <a:rPr lang="en-GB" dirty="0" smtClean="0"/>
            <a:t> Studio</a:t>
          </a:r>
          <a:endParaRPr lang="en-GB" dirty="0"/>
        </a:p>
      </dgm:t>
    </dgm:pt>
    <dgm:pt modelId="{9E4ACCA5-69DA-49F0-9843-C9008A483EE1}" type="sibTrans" cxnId="{ACC0EA8D-AD50-4B7D-B7CF-BDAC39575EDA}">
      <dgm:prSet/>
      <dgm:spPr/>
      <dgm:t>
        <a:bodyPr/>
        <a:lstStyle/>
        <a:p>
          <a:endParaRPr lang="en-GB"/>
        </a:p>
      </dgm:t>
    </dgm:pt>
    <dgm:pt modelId="{96EBD3AF-CCA9-4E01-B9A3-9BB4FC7266C6}" type="parTrans" cxnId="{ACC0EA8D-AD50-4B7D-B7CF-BDAC39575EDA}">
      <dgm:prSet/>
      <dgm:spPr/>
      <dgm:t>
        <a:bodyPr/>
        <a:lstStyle/>
        <a:p>
          <a:endParaRPr lang="en-GB"/>
        </a:p>
      </dgm:t>
    </dgm:pt>
    <dgm:pt modelId="{9BCAE566-2B81-41AB-9ADF-1CDD7192D745}">
      <dgm:prSet/>
      <dgm:spPr/>
      <dgm:t>
        <a:bodyPr/>
        <a:lstStyle/>
        <a:p>
          <a:pPr rtl="0"/>
          <a:r>
            <a:rPr lang="en-GB" b="1" dirty="0" smtClean="0"/>
            <a:t>F# broadly</a:t>
          </a:r>
          <a:r>
            <a:rPr lang="en-GB" dirty="0" smtClean="0"/>
            <a:t>: many, many things going on!</a:t>
          </a:r>
          <a:endParaRPr lang="en-GB" dirty="0"/>
        </a:p>
      </dgm:t>
    </dgm:pt>
    <dgm:pt modelId="{67673C72-121F-462F-9061-EE158191449A}" type="sibTrans" cxnId="{649EAE12-22B5-43D7-BD6E-C542D0BE4A83}">
      <dgm:prSet/>
      <dgm:spPr/>
      <dgm:t>
        <a:bodyPr/>
        <a:lstStyle/>
        <a:p>
          <a:endParaRPr lang="en-GB"/>
        </a:p>
      </dgm:t>
    </dgm:pt>
    <dgm:pt modelId="{8C78CD56-FE1E-472B-BCD3-46AA0BBD6F52}" type="parTrans" cxnId="{649EAE12-22B5-43D7-BD6E-C542D0BE4A83}">
      <dgm:prSet/>
      <dgm:spPr/>
      <dgm:t>
        <a:bodyPr/>
        <a:lstStyle/>
        <a:p>
          <a:endParaRPr lang="en-GB"/>
        </a:p>
      </dgm:t>
    </dgm:pt>
    <dgm:pt modelId="{1E00349C-E5CE-44BE-A319-F2C2F1C6F2A4}">
      <dgm:prSet/>
      <dgm:spPr/>
      <dgm:t>
        <a:bodyPr/>
        <a:lstStyle/>
        <a:p>
          <a:pPr rtl="0"/>
          <a:r>
            <a:rPr lang="en-GB" b="1" dirty="0" smtClean="0"/>
            <a:t>F# at Microsoft</a:t>
          </a:r>
          <a:r>
            <a:rPr lang="en-GB" dirty="0" smtClean="0"/>
            <a:t>: tooling, platforms, data</a:t>
          </a:r>
          <a:endParaRPr lang="en-GB" dirty="0"/>
        </a:p>
      </dgm:t>
    </dgm:pt>
    <dgm:pt modelId="{EE4653A5-7F43-4457-939B-E19D73AF2342}" type="sibTrans" cxnId="{56CE3E58-1DB6-4AD6-B773-26B1099A46B4}">
      <dgm:prSet/>
      <dgm:spPr/>
      <dgm:t>
        <a:bodyPr/>
        <a:lstStyle/>
        <a:p>
          <a:endParaRPr lang="en-GB"/>
        </a:p>
      </dgm:t>
    </dgm:pt>
    <dgm:pt modelId="{11584DC8-DD8C-40F9-B089-1B3EF2361695}" type="parTrans" cxnId="{56CE3E58-1DB6-4AD6-B773-26B1099A46B4}">
      <dgm:prSet/>
      <dgm:spPr/>
      <dgm:t>
        <a:bodyPr/>
        <a:lstStyle/>
        <a:p>
          <a:endParaRPr lang="en-GB"/>
        </a:p>
      </dgm:t>
    </dgm:pt>
    <dgm:pt modelId="{F61A002F-0600-41E0-BBCD-97E40495AC62}" type="pres">
      <dgm:prSet presAssocID="{D404D11A-B99E-4606-9DA1-7B3C5BD4C5A6}" presName="Name0" presStyleCnt="0">
        <dgm:presLayoutVars>
          <dgm:dir/>
          <dgm:animLvl val="lvl"/>
          <dgm:resizeHandles val="exact"/>
        </dgm:presLayoutVars>
      </dgm:prSet>
      <dgm:spPr/>
      <dgm:t>
        <a:bodyPr/>
        <a:lstStyle/>
        <a:p>
          <a:endParaRPr lang="en-GB"/>
        </a:p>
      </dgm:t>
    </dgm:pt>
    <dgm:pt modelId="{5232B2EA-B832-4CAD-A98A-679A17290500}" type="pres">
      <dgm:prSet presAssocID="{2F0820A8-FEE5-4212-A405-6635E43AF123}" presName="linNode" presStyleCnt="0"/>
      <dgm:spPr/>
    </dgm:pt>
    <dgm:pt modelId="{F55AFD60-7F06-4ED9-8770-6198B3394AE0}" type="pres">
      <dgm:prSet presAssocID="{2F0820A8-FEE5-4212-A405-6635E43AF123}" presName="parentText" presStyleLbl="node1" presStyleIdx="0" presStyleCnt="2">
        <dgm:presLayoutVars>
          <dgm:chMax val="1"/>
          <dgm:bulletEnabled val="1"/>
        </dgm:presLayoutVars>
      </dgm:prSet>
      <dgm:spPr/>
      <dgm:t>
        <a:bodyPr/>
        <a:lstStyle/>
        <a:p>
          <a:endParaRPr lang="en-GB"/>
        </a:p>
      </dgm:t>
    </dgm:pt>
    <dgm:pt modelId="{44BA2817-B0AB-4E80-9A4D-1AE04A446C94}" type="pres">
      <dgm:prSet presAssocID="{2F0820A8-FEE5-4212-A405-6635E43AF123}" presName="descendantText" presStyleLbl="alignAccFollowNode1" presStyleIdx="0" presStyleCnt="2">
        <dgm:presLayoutVars>
          <dgm:bulletEnabled val="1"/>
        </dgm:presLayoutVars>
      </dgm:prSet>
      <dgm:spPr/>
      <dgm:t>
        <a:bodyPr/>
        <a:lstStyle/>
        <a:p>
          <a:endParaRPr lang="en-GB"/>
        </a:p>
      </dgm:t>
    </dgm:pt>
    <dgm:pt modelId="{44AB56CB-C042-48A9-9A34-3718F3C93965}" type="pres">
      <dgm:prSet presAssocID="{D66E19CC-C1EC-4A0A-8D1F-D048BABFBBF9}" presName="sp" presStyleCnt="0"/>
      <dgm:spPr/>
    </dgm:pt>
    <dgm:pt modelId="{A9DFBD35-342F-4AA3-B07D-D956635D4DC1}" type="pres">
      <dgm:prSet presAssocID="{2A40A720-D167-4137-BE0E-F962A0DABFF1}" presName="linNode" presStyleCnt="0"/>
      <dgm:spPr/>
    </dgm:pt>
    <dgm:pt modelId="{47F4B8D1-9B26-4308-BFB9-83147A4CB824}" type="pres">
      <dgm:prSet presAssocID="{2A40A720-D167-4137-BE0E-F962A0DABFF1}" presName="parentText" presStyleLbl="node1" presStyleIdx="1" presStyleCnt="2">
        <dgm:presLayoutVars>
          <dgm:chMax val="1"/>
          <dgm:bulletEnabled val="1"/>
        </dgm:presLayoutVars>
      </dgm:prSet>
      <dgm:spPr/>
      <dgm:t>
        <a:bodyPr/>
        <a:lstStyle/>
        <a:p>
          <a:endParaRPr lang="en-GB"/>
        </a:p>
      </dgm:t>
    </dgm:pt>
    <dgm:pt modelId="{C24DF4A0-D107-4825-9FE5-49FA94B08446}" type="pres">
      <dgm:prSet presAssocID="{2A40A720-D167-4137-BE0E-F962A0DABFF1}" presName="descendantText" presStyleLbl="alignAccFollowNode1" presStyleIdx="1" presStyleCnt="2">
        <dgm:presLayoutVars>
          <dgm:bulletEnabled val="1"/>
        </dgm:presLayoutVars>
      </dgm:prSet>
      <dgm:spPr/>
      <dgm:t>
        <a:bodyPr/>
        <a:lstStyle/>
        <a:p>
          <a:endParaRPr lang="en-GB"/>
        </a:p>
      </dgm:t>
    </dgm:pt>
  </dgm:ptLst>
  <dgm:cxnLst>
    <dgm:cxn modelId="{26787A45-919D-4486-A8D4-70ED85C47078}" type="presOf" srcId="{70D178A0-AD04-45AA-A7E3-FD542AA0CEF9}" destId="{C24DF4A0-D107-4825-9FE5-49FA94B08446}" srcOrd="0" destOrd="0" presId="urn:microsoft.com/office/officeart/2005/8/layout/vList5"/>
    <dgm:cxn modelId="{34634BAD-BE31-4B0D-A060-57D8313CCB85}" srcId="{2F0820A8-FEE5-4212-A405-6635E43AF123}" destId="{482DB91E-EAA2-4280-A689-9D6716910ADC}" srcOrd="2" destOrd="0" parTransId="{E100FAAF-3AD0-46CF-9B26-E7716F5AB666}" sibTransId="{C008DD3E-016A-4A0D-AAD8-53997AAD4BE6}"/>
    <dgm:cxn modelId="{ACC0EA8D-AD50-4B7D-B7CF-BDAC39575EDA}" srcId="{2F0820A8-FEE5-4212-A405-6635E43AF123}" destId="{864B75A3-05C3-44E4-9547-006BB7B39BA2}" srcOrd="1" destOrd="0" parTransId="{96EBD3AF-CCA9-4E01-B9A3-9BB4FC7266C6}" sibTransId="{9E4ACCA5-69DA-49F0-9843-C9008A483EE1}"/>
    <dgm:cxn modelId="{03B5AFB2-AB73-4E1E-9549-B745E0FF19E2}" type="presOf" srcId="{2F0820A8-FEE5-4212-A405-6635E43AF123}" destId="{F55AFD60-7F06-4ED9-8770-6198B3394AE0}" srcOrd="0" destOrd="0" presId="urn:microsoft.com/office/officeart/2005/8/layout/vList5"/>
    <dgm:cxn modelId="{56CE3E58-1DB6-4AD6-B773-26B1099A46B4}" srcId="{2A40A720-D167-4137-BE0E-F962A0DABFF1}" destId="{1E00349C-E5CE-44BE-A319-F2C2F1C6F2A4}" srcOrd="1" destOrd="0" parTransId="{11584DC8-DD8C-40F9-B089-1B3EF2361695}" sibTransId="{EE4653A5-7F43-4457-939B-E19D73AF2342}"/>
    <dgm:cxn modelId="{649EAE12-22B5-43D7-BD6E-C542D0BE4A83}" srcId="{2A40A720-D167-4137-BE0E-F962A0DABFF1}" destId="{9BCAE566-2B81-41AB-9ADF-1CDD7192D745}" srcOrd="2" destOrd="0" parTransId="{8C78CD56-FE1E-472B-BCD3-46AA0BBD6F52}" sibTransId="{67673C72-121F-462F-9061-EE158191449A}"/>
    <dgm:cxn modelId="{04F48B54-C295-4C38-B5C1-A7994018374B}" type="presOf" srcId="{D404D11A-B99E-4606-9DA1-7B3C5BD4C5A6}" destId="{F61A002F-0600-41E0-BBCD-97E40495AC62}" srcOrd="0" destOrd="0" presId="urn:microsoft.com/office/officeart/2005/8/layout/vList5"/>
    <dgm:cxn modelId="{F53F9F19-DCC4-415F-815B-ED4305A4A2C1}" srcId="{2A40A720-D167-4137-BE0E-F962A0DABFF1}" destId="{70D178A0-AD04-45AA-A7E3-FD542AA0CEF9}" srcOrd="0" destOrd="0" parTransId="{0375CEC9-5294-4B21-B463-16EA1831B49B}" sibTransId="{3A496CC3-B2AF-40EA-AB11-E613B74680EF}"/>
    <dgm:cxn modelId="{DA360C9A-30BD-4413-90F5-B84EFBA7DD98}" srcId="{D404D11A-B99E-4606-9DA1-7B3C5BD4C5A6}" destId="{2F0820A8-FEE5-4212-A405-6635E43AF123}" srcOrd="0" destOrd="0" parTransId="{E3992987-89A8-4DBF-9646-2AE7CEAC091B}" sibTransId="{D66E19CC-C1EC-4A0A-8D1F-D048BABFBBF9}"/>
    <dgm:cxn modelId="{1728D832-2B3D-45FC-82AD-C6F425DDA90E}" type="presOf" srcId="{9BCAE566-2B81-41AB-9ADF-1CDD7192D745}" destId="{C24DF4A0-D107-4825-9FE5-49FA94B08446}" srcOrd="0" destOrd="2" presId="urn:microsoft.com/office/officeart/2005/8/layout/vList5"/>
    <dgm:cxn modelId="{CBB2CAE0-7D33-48B1-8481-65058B24C872}" type="presOf" srcId="{5EDA7602-A550-473B-988F-1FA0B1A303DA}" destId="{44BA2817-B0AB-4E80-9A4D-1AE04A446C94}" srcOrd="0" destOrd="0" presId="urn:microsoft.com/office/officeart/2005/8/layout/vList5"/>
    <dgm:cxn modelId="{FF3031A7-76F2-4255-A973-521CC3E9BA75}" type="presOf" srcId="{864B75A3-05C3-44E4-9547-006BB7B39BA2}" destId="{44BA2817-B0AB-4E80-9A4D-1AE04A446C94}" srcOrd="0" destOrd="1" presId="urn:microsoft.com/office/officeart/2005/8/layout/vList5"/>
    <dgm:cxn modelId="{F9296781-CB77-45A9-B237-470C9C9AD1AA}" type="presOf" srcId="{2A40A720-D167-4137-BE0E-F962A0DABFF1}" destId="{47F4B8D1-9B26-4308-BFB9-83147A4CB824}" srcOrd="0" destOrd="0" presId="urn:microsoft.com/office/officeart/2005/8/layout/vList5"/>
    <dgm:cxn modelId="{94732F76-C443-42E5-BA4D-89A6E6BFD743}" type="presOf" srcId="{482DB91E-EAA2-4280-A689-9D6716910ADC}" destId="{44BA2817-B0AB-4E80-9A4D-1AE04A446C94}" srcOrd="0" destOrd="2" presId="urn:microsoft.com/office/officeart/2005/8/layout/vList5"/>
    <dgm:cxn modelId="{EBE246A0-5DBA-4EB4-9096-D26F5A33C695}" type="presOf" srcId="{1E00349C-E5CE-44BE-A319-F2C2F1C6F2A4}" destId="{C24DF4A0-D107-4825-9FE5-49FA94B08446}" srcOrd="0" destOrd="1" presId="urn:microsoft.com/office/officeart/2005/8/layout/vList5"/>
    <dgm:cxn modelId="{AFDD7EC9-744E-4264-867F-0C785F2054C0}" srcId="{D404D11A-B99E-4606-9DA1-7B3C5BD4C5A6}" destId="{2A40A720-D167-4137-BE0E-F962A0DABFF1}" srcOrd="1" destOrd="0" parTransId="{EF7BF289-1F01-4AF7-8594-9A4080485003}" sibTransId="{76891E4F-469A-4862-AFEB-74A4934CD605}"/>
    <dgm:cxn modelId="{68832045-4A19-4500-A9CE-A21F46D38379}" srcId="{2F0820A8-FEE5-4212-A405-6635E43AF123}" destId="{5EDA7602-A550-473B-988F-1FA0B1A303DA}" srcOrd="0" destOrd="0" parTransId="{C6935BFE-82E1-410D-A2E5-0BECC56D5A9D}" sibTransId="{78DF00F7-4E17-403F-8A5C-D9C90ABAE94E}"/>
    <dgm:cxn modelId="{C642F046-911B-4337-9663-0DEB7F22C02B}" type="presParOf" srcId="{F61A002F-0600-41E0-BBCD-97E40495AC62}" destId="{5232B2EA-B832-4CAD-A98A-679A17290500}" srcOrd="0" destOrd="0" presId="urn:microsoft.com/office/officeart/2005/8/layout/vList5"/>
    <dgm:cxn modelId="{3E93D64C-3B6D-44E2-AED7-5F6E12167A62}" type="presParOf" srcId="{5232B2EA-B832-4CAD-A98A-679A17290500}" destId="{F55AFD60-7F06-4ED9-8770-6198B3394AE0}" srcOrd="0" destOrd="0" presId="urn:microsoft.com/office/officeart/2005/8/layout/vList5"/>
    <dgm:cxn modelId="{D4BD2B52-90C5-4BA5-B325-2619605BFB80}" type="presParOf" srcId="{5232B2EA-B832-4CAD-A98A-679A17290500}" destId="{44BA2817-B0AB-4E80-9A4D-1AE04A446C94}" srcOrd="1" destOrd="0" presId="urn:microsoft.com/office/officeart/2005/8/layout/vList5"/>
    <dgm:cxn modelId="{016C0DCD-5684-4F4D-80E6-7D72B176F990}" type="presParOf" srcId="{F61A002F-0600-41E0-BBCD-97E40495AC62}" destId="{44AB56CB-C042-48A9-9A34-3718F3C93965}" srcOrd="1" destOrd="0" presId="urn:microsoft.com/office/officeart/2005/8/layout/vList5"/>
    <dgm:cxn modelId="{ACDDA3FD-9A69-427B-A0FB-7A1AAE268927}" type="presParOf" srcId="{F61A002F-0600-41E0-BBCD-97E40495AC62}" destId="{A9DFBD35-342F-4AA3-B07D-D956635D4DC1}" srcOrd="2" destOrd="0" presId="urn:microsoft.com/office/officeart/2005/8/layout/vList5"/>
    <dgm:cxn modelId="{57B55C59-4746-435A-A87B-8868DF0E21C4}" type="presParOf" srcId="{A9DFBD35-342F-4AA3-B07D-D956635D4DC1}" destId="{47F4B8D1-9B26-4308-BFB9-83147A4CB824}" srcOrd="0" destOrd="0" presId="urn:microsoft.com/office/officeart/2005/8/layout/vList5"/>
    <dgm:cxn modelId="{AD4B98AD-2931-4F49-89FC-BE06DFADB93B}" type="presParOf" srcId="{A9DFBD35-342F-4AA3-B07D-D956635D4DC1}" destId="{C24DF4A0-D107-4825-9FE5-49FA94B0844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0"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b="1" kern="1200" dirty="0" smtClean="0">
              <a:solidFill>
                <a:schemeClr val="bg1"/>
              </a:solidFill>
              <a:latin typeface="Segoe UI Light" pitchFamily="34" charset="0"/>
            </a:rPr>
            <a:t>F# 3.0</a:t>
          </a:r>
          <a:endParaRPr lang="en-GB" sz="2800" b="1" kern="1200" dirty="0"/>
        </a:p>
      </dsp:txBody>
      <dsp:txXfrm>
        <a:off x="0" y="480662"/>
        <a:ext cx="2947629" cy="1768577"/>
      </dsp:txXfrm>
    </dsp:sp>
    <dsp:sp modelId="{DF49E9E2-D1BE-4102-BB9B-72A0DEC024E4}">
      <dsp:nvSpPr>
        <dsp:cNvPr id="0" name=""/>
        <dsp:cNvSpPr/>
      </dsp:nvSpPr>
      <dsp:spPr>
        <a:xfrm>
          <a:off x="3242392"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u="sng" kern="1200" dirty="0" smtClean="0">
              <a:solidFill>
                <a:schemeClr val="bg1"/>
              </a:solidFill>
              <a:latin typeface="Segoe UI Light" pitchFamily="34" charset="0"/>
            </a:rPr>
            <a:t>fsharp.github.com/</a:t>
          </a:r>
          <a:r>
            <a:rPr lang="en-US" sz="2800" b="1" u="sng" kern="1200" dirty="0" err="1" smtClean="0">
              <a:solidFill>
                <a:schemeClr val="bg1"/>
              </a:solidFill>
              <a:latin typeface="Segoe UI Light" pitchFamily="34" charset="0"/>
            </a:rPr>
            <a:t>fsharp</a:t>
          </a:r>
          <a:endParaRPr lang="en-GB" sz="2800" b="1" kern="1200" dirty="0">
            <a:solidFill>
              <a:schemeClr val="bg1"/>
            </a:solidFill>
          </a:endParaRPr>
        </a:p>
      </dsp:txBody>
      <dsp:txXfrm>
        <a:off x="3242392" y="480662"/>
        <a:ext cx="2947629" cy="1768577"/>
      </dsp:txXfrm>
    </dsp:sp>
    <dsp:sp modelId="{D437A6F3-3ED5-46BE-9A1F-F98E04B24349}">
      <dsp:nvSpPr>
        <dsp:cNvPr id="0" name=""/>
        <dsp:cNvSpPr/>
      </dsp:nvSpPr>
      <dsp:spPr>
        <a:xfrm>
          <a:off x="6484784" y="48066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b="1" kern="1200" dirty="0" smtClean="0">
              <a:solidFill>
                <a:schemeClr val="bg1"/>
              </a:solidFill>
              <a:latin typeface="Segoe UI Light" pitchFamily="34" charset="0"/>
            </a:rPr>
            <a:t>Apache 2.0 license</a:t>
          </a:r>
          <a:endParaRPr lang="en-GB" sz="2800" b="1" kern="1200" dirty="0">
            <a:solidFill>
              <a:schemeClr val="bg1"/>
            </a:solidFill>
            <a:latin typeface="Segoe UI Light" pitchFamily="34" charset="0"/>
          </a:endParaRPr>
        </a:p>
      </dsp:txBody>
      <dsp:txXfrm>
        <a:off x="6484784" y="480662"/>
        <a:ext cx="2947629" cy="1768577"/>
      </dsp:txXfrm>
    </dsp:sp>
    <dsp:sp modelId="{BACDA856-ECDB-4406-9C4E-00D54B0981AF}">
      <dsp:nvSpPr>
        <dsp:cNvPr id="0" name=""/>
        <dsp:cNvSpPr/>
      </dsp:nvSpPr>
      <dsp:spPr>
        <a:xfrm>
          <a:off x="0"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b="1" kern="1200" dirty="0" smtClean="0">
              <a:solidFill>
                <a:schemeClr val="bg1"/>
              </a:solidFill>
              <a:latin typeface="Segoe UI Light" pitchFamily="34" charset="0"/>
            </a:rPr>
            <a:t>Mac, Linux, Windows, Browser</a:t>
          </a:r>
          <a:r>
            <a:rPr lang="en-US" sz="2800" b="1" kern="1200" dirty="0" smtClean="0">
              <a:solidFill>
                <a:schemeClr val="bg1"/>
              </a:solidFill>
              <a:latin typeface="Segoe UI Light" pitchFamily="34" charset="0"/>
            </a:rPr>
            <a:t>s, Android, </a:t>
          </a:r>
          <a:r>
            <a:rPr lang="en-US" sz="2800" b="1" kern="1200" dirty="0" err="1" smtClean="0">
              <a:solidFill>
                <a:schemeClr val="bg1"/>
              </a:solidFill>
              <a:latin typeface="Segoe UI Light" pitchFamily="34" charset="0"/>
            </a:rPr>
            <a:t>iOS</a:t>
          </a:r>
          <a:endParaRPr lang="en-US" sz="2800" b="1" kern="1200" dirty="0">
            <a:solidFill>
              <a:schemeClr val="bg1"/>
            </a:solidFill>
            <a:latin typeface="Segoe UI Light" pitchFamily="34" charset="0"/>
          </a:endParaRPr>
        </a:p>
      </dsp:txBody>
      <dsp:txXfrm>
        <a:off x="0" y="2544002"/>
        <a:ext cx="2947629" cy="1768577"/>
      </dsp:txXfrm>
    </dsp:sp>
    <dsp:sp modelId="{58AEAE5F-E53F-4AFE-A11A-BD88C03840E8}">
      <dsp:nvSpPr>
        <dsp:cNvPr id="0" name=""/>
        <dsp:cNvSpPr/>
      </dsp:nvSpPr>
      <dsp:spPr>
        <a:xfrm>
          <a:off x="3242392"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b="1" kern="1200" dirty="0" smtClean="0">
              <a:solidFill>
                <a:schemeClr val="bg1"/>
              </a:solidFill>
              <a:latin typeface="Segoe UI Light" pitchFamily="34" charset="0"/>
            </a:rPr>
            <a:t>Compiler, Library, Build, </a:t>
          </a:r>
          <a:br>
            <a:rPr lang="en-GB" sz="2800" b="1" kern="1200" dirty="0" smtClean="0">
              <a:solidFill>
                <a:schemeClr val="bg1"/>
              </a:solidFill>
              <a:latin typeface="Segoe UI Light" pitchFamily="34" charset="0"/>
            </a:rPr>
          </a:br>
          <a:r>
            <a:rPr lang="en-GB" sz="2800" b="1" kern="1200" dirty="0" smtClean="0">
              <a:solidFill>
                <a:schemeClr val="bg1"/>
              </a:solidFill>
              <a:latin typeface="Segoe UI Light" pitchFamily="34" charset="0"/>
            </a:rPr>
            <a:t>F# Interactive, Compiler API</a:t>
          </a:r>
          <a:endParaRPr lang="en-US" sz="2800" b="1" kern="1200" dirty="0">
            <a:solidFill>
              <a:schemeClr val="bg1"/>
            </a:solidFill>
            <a:latin typeface="Segoe UI Light" pitchFamily="34" charset="0"/>
          </a:endParaRPr>
        </a:p>
      </dsp:txBody>
      <dsp:txXfrm>
        <a:off x="3242392" y="2544002"/>
        <a:ext cx="2947629" cy="1768577"/>
      </dsp:txXfrm>
    </dsp:sp>
    <dsp:sp modelId="{D6F86E6B-1D2A-4B48-91FA-D896350C903A}">
      <dsp:nvSpPr>
        <dsp:cNvPr id="0" name=""/>
        <dsp:cNvSpPr/>
      </dsp:nvSpPr>
      <dsp:spPr>
        <a:xfrm>
          <a:off x="6484784" y="2544002"/>
          <a:ext cx="2947629" cy="176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solidFill>
                <a:schemeClr val="bg1"/>
              </a:solidFill>
              <a:latin typeface="Segoe UI Light" pitchFamily="34" charset="0"/>
            </a:rPr>
            <a:t>Run</a:t>
          </a:r>
          <a:r>
            <a:rPr lang="en-US" sz="2800" b="1" kern="1200" baseline="0" dirty="0" smtClean="0">
              <a:solidFill>
                <a:schemeClr val="bg1"/>
              </a:solidFill>
              <a:latin typeface="Segoe UI Light" pitchFamily="34" charset="0"/>
            </a:rPr>
            <a:t> by the F# Open Source Group</a:t>
          </a:r>
          <a:endParaRPr lang="en-US" sz="2800" b="1" kern="1200" dirty="0">
            <a:solidFill>
              <a:schemeClr val="bg1"/>
            </a:solidFill>
            <a:latin typeface="Segoe UI Light" pitchFamily="34" charset="0"/>
          </a:endParaRPr>
        </a:p>
      </dsp:txBody>
      <dsp:txXfrm>
        <a:off x="6484784" y="2544002"/>
        <a:ext cx="2947629" cy="1768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28F8C-683A-4D66-AC08-FE14DFAA0543}">
      <dsp:nvSpPr>
        <dsp:cNvPr id="0" name=""/>
        <dsp:cNvSpPr/>
      </dsp:nvSpPr>
      <dsp:spPr>
        <a:xfrm>
          <a:off x="39" y="2002631"/>
          <a:ext cx="8124745"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GB" sz="4600" kern="1200" dirty="0" smtClean="0"/>
            <a:t>.NET + F# Compiler + Library</a:t>
          </a:r>
          <a:endParaRPr lang="en-GB" sz="4600" kern="1200" dirty="0"/>
        </a:p>
      </dsp:txBody>
      <dsp:txXfrm>
        <a:off x="52407" y="2054999"/>
        <a:ext cx="8020009" cy="1683238"/>
      </dsp:txXfrm>
    </dsp:sp>
    <dsp:sp modelId="{E3CA999C-0A18-4328-8C69-E1D8BB5A240F}">
      <dsp:nvSpPr>
        <dsp:cNvPr id="0" name=""/>
        <dsp:cNvSpPr/>
      </dsp:nvSpPr>
      <dsp:spPr>
        <a:xfrm>
          <a:off x="39"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37105" y="37113"/>
        <a:ext cx="1191404" cy="1713842"/>
      </dsp:txXfrm>
    </dsp:sp>
    <dsp:sp modelId="{2B0138FE-6FAC-487B-9650-6DB3E4C22421}">
      <dsp:nvSpPr>
        <dsp:cNvPr id="0" name=""/>
        <dsp:cNvSpPr/>
      </dsp:nvSpPr>
      <dsp:spPr>
        <a:xfrm>
          <a:off x="1371881"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1408947" y="37113"/>
        <a:ext cx="1191404" cy="1713842"/>
      </dsp:txXfrm>
    </dsp:sp>
    <dsp:sp modelId="{547BF7CB-5146-49FB-B4CE-B8A9861C2748}">
      <dsp:nvSpPr>
        <dsp:cNvPr id="0" name=""/>
        <dsp:cNvSpPr/>
      </dsp:nvSpPr>
      <dsp:spPr>
        <a:xfrm>
          <a:off x="2743723"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2780789" y="37113"/>
        <a:ext cx="1191404" cy="1713842"/>
      </dsp:txXfrm>
    </dsp:sp>
    <dsp:sp modelId="{BD872F1E-9A5F-4540-B453-6544B98404EB}">
      <dsp:nvSpPr>
        <dsp:cNvPr id="0" name=""/>
        <dsp:cNvSpPr/>
      </dsp:nvSpPr>
      <dsp:spPr>
        <a:xfrm>
          <a:off x="4115565"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4152631" y="37113"/>
        <a:ext cx="1191404" cy="1713842"/>
      </dsp:txXfrm>
    </dsp:sp>
    <dsp:sp modelId="{91F09AC6-384E-46D7-A8FE-9532D846CCC9}">
      <dsp:nvSpPr>
        <dsp:cNvPr id="0" name=""/>
        <dsp:cNvSpPr/>
      </dsp:nvSpPr>
      <dsp:spPr>
        <a:xfrm>
          <a:off x="5487406"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5524472" y="37113"/>
        <a:ext cx="1191404" cy="1713842"/>
      </dsp:txXfrm>
    </dsp:sp>
    <dsp:sp modelId="{1E1A65AF-CB56-443D-BF8C-26724EE0E354}">
      <dsp:nvSpPr>
        <dsp:cNvPr id="0" name=""/>
        <dsp:cNvSpPr/>
      </dsp:nvSpPr>
      <dsp:spPr>
        <a:xfrm>
          <a:off x="6859248" y="47"/>
          <a:ext cx="1265536" cy="17879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Library</a:t>
          </a:r>
          <a:endParaRPr lang="en-GB" sz="2500" kern="1200" dirty="0"/>
        </a:p>
      </dsp:txBody>
      <dsp:txXfrm>
        <a:off x="6896314" y="37113"/>
        <a:ext cx="1191404" cy="17138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28F8C-683A-4D66-AC08-FE14DFAA0543}">
      <dsp:nvSpPr>
        <dsp:cNvPr id="0" name=""/>
        <dsp:cNvSpPr/>
      </dsp:nvSpPr>
      <dsp:spPr>
        <a:xfrm>
          <a:off x="3261" y="1646345"/>
          <a:ext cx="8118302"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GB" sz="4700" kern="1200" dirty="0" smtClean="0"/>
            <a:t>.NET + F# Compiler + Library</a:t>
          </a:r>
          <a:endParaRPr lang="en-GB" sz="4700" kern="1200" dirty="0"/>
        </a:p>
      </dsp:txBody>
      <dsp:txXfrm>
        <a:off x="45252" y="1688336"/>
        <a:ext cx="8034320" cy="1349691"/>
      </dsp:txXfrm>
    </dsp:sp>
    <dsp:sp modelId="{E3CA999C-0A18-4328-8C69-E1D8BB5A240F}">
      <dsp:nvSpPr>
        <dsp:cNvPr id="0" name=""/>
        <dsp:cNvSpPr/>
      </dsp:nvSpPr>
      <dsp:spPr>
        <a:xfrm>
          <a:off x="3261" y="950"/>
          <a:ext cx="1521421"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Library</a:t>
          </a:r>
          <a:endParaRPr lang="en-GB" sz="3000" kern="1200" dirty="0"/>
        </a:p>
      </dsp:txBody>
      <dsp:txXfrm>
        <a:off x="45252" y="42941"/>
        <a:ext cx="1437439" cy="1349691"/>
      </dsp:txXfrm>
    </dsp:sp>
    <dsp:sp modelId="{2B0138FE-6FAC-487B-9650-6DB3E4C22421}">
      <dsp:nvSpPr>
        <dsp:cNvPr id="0" name=""/>
        <dsp:cNvSpPr/>
      </dsp:nvSpPr>
      <dsp:spPr>
        <a:xfrm>
          <a:off x="1652481" y="950"/>
          <a:ext cx="1521421"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Open</a:t>
          </a:r>
        </a:p>
        <a:p>
          <a:pPr lvl="0" algn="ctr" defTabSz="1333500">
            <a:lnSpc>
              <a:spcPct val="90000"/>
            </a:lnSpc>
            <a:spcBef>
              <a:spcPct val="0"/>
            </a:spcBef>
            <a:spcAft>
              <a:spcPct val="35000"/>
            </a:spcAft>
          </a:pPr>
          <a:r>
            <a:rPr lang="en-GB" sz="3000" kern="1200" dirty="0" smtClean="0"/>
            <a:t>Library</a:t>
          </a:r>
          <a:endParaRPr lang="en-GB" sz="3000" kern="1200" dirty="0"/>
        </a:p>
      </dsp:txBody>
      <dsp:txXfrm>
        <a:off x="1694472" y="42941"/>
        <a:ext cx="1437439" cy="1349691"/>
      </dsp:txXfrm>
    </dsp:sp>
    <dsp:sp modelId="{547BF7CB-5146-49FB-B4CE-B8A9861C2748}">
      <dsp:nvSpPr>
        <dsp:cNvPr id="0" name=""/>
        <dsp:cNvSpPr/>
      </dsp:nvSpPr>
      <dsp:spPr>
        <a:xfrm>
          <a:off x="3301701" y="950"/>
          <a:ext cx="1521421"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Open</a:t>
          </a:r>
        </a:p>
        <a:p>
          <a:pPr lvl="0" algn="ctr" defTabSz="1333500">
            <a:lnSpc>
              <a:spcPct val="90000"/>
            </a:lnSpc>
            <a:spcBef>
              <a:spcPct val="0"/>
            </a:spcBef>
            <a:spcAft>
              <a:spcPct val="35000"/>
            </a:spcAft>
          </a:pPr>
          <a:r>
            <a:rPr lang="en-GB" sz="3000" kern="1200" dirty="0" smtClean="0"/>
            <a:t>Library</a:t>
          </a:r>
          <a:endParaRPr lang="en-GB" sz="3000" kern="1200" dirty="0"/>
        </a:p>
      </dsp:txBody>
      <dsp:txXfrm>
        <a:off x="3343692" y="42941"/>
        <a:ext cx="1437439" cy="1349691"/>
      </dsp:txXfrm>
    </dsp:sp>
    <dsp:sp modelId="{BD872F1E-9A5F-4540-B453-6544B98404EB}">
      <dsp:nvSpPr>
        <dsp:cNvPr id="0" name=""/>
        <dsp:cNvSpPr/>
      </dsp:nvSpPr>
      <dsp:spPr>
        <a:xfrm>
          <a:off x="4950922" y="950"/>
          <a:ext cx="1521421"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Open</a:t>
          </a:r>
        </a:p>
        <a:p>
          <a:pPr lvl="0" algn="ctr" defTabSz="1333500">
            <a:lnSpc>
              <a:spcPct val="90000"/>
            </a:lnSpc>
            <a:spcBef>
              <a:spcPct val="0"/>
            </a:spcBef>
            <a:spcAft>
              <a:spcPct val="35000"/>
            </a:spcAft>
          </a:pPr>
          <a:r>
            <a:rPr lang="en-GB" sz="3000" kern="1200" dirty="0" smtClean="0"/>
            <a:t>Library</a:t>
          </a:r>
          <a:endParaRPr lang="en-GB" sz="3000" kern="1200" dirty="0"/>
        </a:p>
      </dsp:txBody>
      <dsp:txXfrm>
        <a:off x="4992913" y="42941"/>
        <a:ext cx="1437439" cy="1349691"/>
      </dsp:txXfrm>
    </dsp:sp>
    <dsp:sp modelId="{391CDD1B-9A2D-4E65-AEB5-F21771F01151}">
      <dsp:nvSpPr>
        <dsp:cNvPr id="0" name=""/>
        <dsp:cNvSpPr/>
      </dsp:nvSpPr>
      <dsp:spPr>
        <a:xfrm>
          <a:off x="6600142" y="950"/>
          <a:ext cx="1521421" cy="14336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t>Library</a:t>
          </a:r>
          <a:endParaRPr lang="en-GB" sz="3000" kern="1200" dirty="0"/>
        </a:p>
      </dsp:txBody>
      <dsp:txXfrm>
        <a:off x="6642133" y="42941"/>
        <a:ext cx="1437439" cy="13496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28F8C-683A-4D66-AC08-FE14DFAA0543}">
      <dsp:nvSpPr>
        <dsp:cNvPr id="0" name=""/>
        <dsp:cNvSpPr/>
      </dsp:nvSpPr>
      <dsp:spPr>
        <a:xfrm>
          <a:off x="5336" y="1706234"/>
          <a:ext cx="11439796"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GB" sz="5800" kern="1200" dirty="0" smtClean="0"/>
            <a:t>.NET + F# Compiler + Library</a:t>
          </a:r>
          <a:endParaRPr lang="en-GB" sz="5800" kern="1200" dirty="0"/>
        </a:p>
      </dsp:txBody>
      <dsp:txXfrm>
        <a:off x="46769" y="1747667"/>
        <a:ext cx="11356930" cy="1331750"/>
      </dsp:txXfrm>
    </dsp:sp>
    <dsp:sp modelId="{E3CA999C-0A18-4328-8C69-E1D8BB5A240F}">
      <dsp:nvSpPr>
        <dsp:cNvPr id="0" name=""/>
        <dsp:cNvSpPr/>
      </dsp:nvSpPr>
      <dsp:spPr>
        <a:xfrm>
          <a:off x="5336"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Library</a:t>
          </a:r>
          <a:endParaRPr lang="en-GB" sz="2700" kern="1200" dirty="0"/>
        </a:p>
      </dsp:txBody>
      <dsp:txXfrm>
        <a:off x="44351" y="40076"/>
        <a:ext cx="1254037" cy="1336586"/>
      </dsp:txXfrm>
    </dsp:sp>
    <dsp:sp modelId="{2B0138FE-6FAC-487B-9650-6DB3E4C22421}">
      <dsp:nvSpPr>
        <dsp:cNvPr id="0" name=""/>
        <dsp:cNvSpPr/>
      </dsp:nvSpPr>
      <dsp:spPr>
        <a:xfrm>
          <a:off x="1449297"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smtClean="0"/>
            <a:t>Math.NET </a:t>
          </a:r>
          <a:r>
            <a:rPr lang="en-GB" sz="1800" b="1" kern="1200" dirty="0" err="1" smtClean="0"/>
            <a:t>Numerics</a:t>
          </a:r>
          <a:endParaRPr lang="en-GB" sz="1800" b="1" kern="1200" dirty="0"/>
        </a:p>
      </dsp:txBody>
      <dsp:txXfrm>
        <a:off x="1488312" y="40076"/>
        <a:ext cx="1254037" cy="1336586"/>
      </dsp:txXfrm>
    </dsp:sp>
    <dsp:sp modelId="{547BF7CB-5146-49FB-B4CE-B8A9861C2748}">
      <dsp:nvSpPr>
        <dsp:cNvPr id="0" name=""/>
        <dsp:cNvSpPr/>
      </dsp:nvSpPr>
      <dsp:spPr>
        <a:xfrm>
          <a:off x="2893259"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err="1" smtClean="0"/>
            <a:t>FSharp</a:t>
          </a:r>
          <a:r>
            <a:rPr lang="en-GB" sz="1800" b="1" kern="1200" dirty="0" smtClean="0"/>
            <a:t>.</a:t>
          </a:r>
        </a:p>
        <a:p>
          <a:pPr lvl="0" algn="ctr" defTabSz="800100">
            <a:lnSpc>
              <a:spcPct val="90000"/>
            </a:lnSpc>
            <a:spcBef>
              <a:spcPct val="0"/>
            </a:spcBef>
            <a:spcAft>
              <a:spcPct val="35000"/>
            </a:spcAft>
          </a:pPr>
          <a:r>
            <a:rPr lang="en-GB" sz="1800" b="1" kern="1200" dirty="0" smtClean="0"/>
            <a:t>Data</a:t>
          </a:r>
          <a:endParaRPr lang="en-GB" sz="1800" b="1" kern="1200" dirty="0"/>
        </a:p>
      </dsp:txBody>
      <dsp:txXfrm>
        <a:off x="2932274" y="40076"/>
        <a:ext cx="1254037" cy="1336586"/>
      </dsp:txXfrm>
    </dsp:sp>
    <dsp:sp modelId="{BD872F1E-9A5F-4540-B453-6544B98404EB}">
      <dsp:nvSpPr>
        <dsp:cNvPr id="0" name=""/>
        <dsp:cNvSpPr/>
      </dsp:nvSpPr>
      <dsp:spPr>
        <a:xfrm>
          <a:off x="4337220"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err="1" smtClean="0"/>
            <a:t>FSharp</a:t>
          </a:r>
          <a:r>
            <a:rPr lang="en-GB" sz="1800" b="1" kern="1200" dirty="0" smtClean="0"/>
            <a:t>.</a:t>
          </a:r>
        </a:p>
        <a:p>
          <a:pPr lvl="0" algn="ctr" defTabSz="800100">
            <a:lnSpc>
              <a:spcPct val="90000"/>
            </a:lnSpc>
            <a:spcBef>
              <a:spcPct val="0"/>
            </a:spcBef>
            <a:spcAft>
              <a:spcPct val="35000"/>
            </a:spcAft>
          </a:pPr>
          <a:r>
            <a:rPr lang="en-GB" sz="1800" b="1" kern="1200" dirty="0" smtClean="0"/>
            <a:t>Charting</a:t>
          </a:r>
          <a:endParaRPr lang="en-GB" sz="1800" b="1" kern="1200" dirty="0"/>
        </a:p>
      </dsp:txBody>
      <dsp:txXfrm>
        <a:off x="4376235" y="40076"/>
        <a:ext cx="1254037" cy="1336586"/>
      </dsp:txXfrm>
    </dsp:sp>
    <dsp:sp modelId="{8D5829E9-4231-4ABD-9F22-4143DED5AAC8}">
      <dsp:nvSpPr>
        <dsp:cNvPr id="0" name=""/>
        <dsp:cNvSpPr/>
      </dsp:nvSpPr>
      <dsp:spPr>
        <a:xfrm>
          <a:off x="5781181"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err="1" smtClean="0"/>
            <a:t>ExtLib</a:t>
          </a:r>
          <a:r>
            <a:rPr lang="en-GB" sz="1800" b="1" kern="1200" dirty="0" smtClean="0"/>
            <a:t> v2</a:t>
          </a:r>
          <a:endParaRPr lang="en-GB" sz="1800" b="1" kern="1200" dirty="0"/>
        </a:p>
      </dsp:txBody>
      <dsp:txXfrm>
        <a:off x="5820196" y="40076"/>
        <a:ext cx="1254037" cy="1336586"/>
      </dsp:txXfrm>
    </dsp:sp>
    <dsp:sp modelId="{30814A24-2CD8-471D-81D5-15908BD42457}">
      <dsp:nvSpPr>
        <dsp:cNvPr id="0" name=""/>
        <dsp:cNvSpPr/>
      </dsp:nvSpPr>
      <dsp:spPr>
        <a:xfrm>
          <a:off x="7225143"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smtClean="0"/>
            <a:t>Rx</a:t>
          </a:r>
          <a:endParaRPr lang="en-GB" sz="1800" b="1" kern="1200" dirty="0"/>
        </a:p>
      </dsp:txBody>
      <dsp:txXfrm>
        <a:off x="7264158" y="40076"/>
        <a:ext cx="1254037" cy="1336586"/>
      </dsp:txXfrm>
    </dsp:sp>
    <dsp:sp modelId="{60FE13B8-0785-4B18-BFB9-6FB7B1364503}">
      <dsp:nvSpPr>
        <dsp:cNvPr id="0" name=""/>
        <dsp:cNvSpPr/>
      </dsp:nvSpPr>
      <dsp:spPr>
        <a:xfrm>
          <a:off x="8587142"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b="1" kern="1200" dirty="0" smtClean="0"/>
            <a:t>…</a:t>
          </a:r>
          <a:endParaRPr lang="en-GB" sz="1800" b="1" kern="1200" dirty="0"/>
        </a:p>
      </dsp:txBody>
      <dsp:txXfrm>
        <a:off x="8626157" y="40076"/>
        <a:ext cx="1254037" cy="1336586"/>
      </dsp:txXfrm>
    </dsp:sp>
    <dsp:sp modelId="{391CDD1B-9A2D-4E65-AEB5-F21771F01151}">
      <dsp:nvSpPr>
        <dsp:cNvPr id="0" name=""/>
        <dsp:cNvSpPr/>
      </dsp:nvSpPr>
      <dsp:spPr>
        <a:xfrm>
          <a:off x="10113065" y="1061"/>
          <a:ext cx="1332067" cy="14146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Library</a:t>
          </a:r>
          <a:endParaRPr lang="en-GB" sz="2700" kern="1200" dirty="0"/>
        </a:p>
      </dsp:txBody>
      <dsp:txXfrm>
        <a:off x="10152080" y="40076"/>
        <a:ext cx="1254037" cy="1336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A2817-B0AB-4E80-9A4D-1AE04A446C94}">
      <dsp:nvSpPr>
        <dsp:cNvPr id="0" name=""/>
        <dsp:cNvSpPr/>
      </dsp:nvSpPr>
      <dsp:spPr>
        <a:xfrm rot="5400000">
          <a:off x="6612295" y="-2357101"/>
          <a:ext cx="1936092" cy="713443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GB" sz="2800" kern="1200" dirty="0" smtClean="0"/>
            <a:t>Through the wonderful lens of FP</a:t>
          </a:r>
          <a:endParaRPr lang="en-GB" sz="2800" kern="1200" dirty="0"/>
        </a:p>
        <a:p>
          <a:pPr marL="285750" lvl="1" indent="-285750" algn="l" defTabSz="1244600" rtl="0">
            <a:lnSpc>
              <a:spcPct val="90000"/>
            </a:lnSpc>
            <a:spcBef>
              <a:spcPct val="0"/>
            </a:spcBef>
            <a:spcAft>
              <a:spcPct val="15000"/>
            </a:spcAft>
            <a:buChar char="••"/>
          </a:pPr>
          <a:r>
            <a:rPr lang="en-GB" sz="2800" kern="1200" dirty="0" smtClean="0"/>
            <a:t>Originally .</a:t>
          </a:r>
          <a:r>
            <a:rPr lang="en-GB" sz="2800" kern="1200" dirty="0" err="1" smtClean="0"/>
            <a:t>NET+Visual</a:t>
          </a:r>
          <a:r>
            <a:rPr lang="en-GB" sz="2800" kern="1200" dirty="0" smtClean="0"/>
            <a:t> Studio</a:t>
          </a:r>
          <a:endParaRPr lang="en-GB" sz="2800" kern="1200" dirty="0"/>
        </a:p>
        <a:p>
          <a:pPr marL="285750" lvl="1" indent="-285750" algn="l" defTabSz="1244600" rtl="0">
            <a:lnSpc>
              <a:spcPct val="90000"/>
            </a:lnSpc>
            <a:spcBef>
              <a:spcPct val="0"/>
            </a:spcBef>
            <a:spcAft>
              <a:spcPct val="15000"/>
            </a:spcAft>
            <a:buChar char="••"/>
          </a:pPr>
          <a:r>
            <a:rPr lang="en-GB" sz="2800" kern="1200" dirty="0" smtClean="0"/>
            <a:t>Now a broader, community-led vision</a:t>
          </a:r>
          <a:endParaRPr lang="en-GB" sz="2800" kern="1200" dirty="0"/>
        </a:p>
      </dsp:txBody>
      <dsp:txXfrm rot="-5400000">
        <a:off x="4013122" y="336584"/>
        <a:ext cx="7039927" cy="1747068"/>
      </dsp:txXfrm>
    </dsp:sp>
    <dsp:sp modelId="{F55AFD60-7F06-4ED9-8770-6198B3394AE0}">
      <dsp:nvSpPr>
        <dsp:cNvPr id="0" name=""/>
        <dsp:cNvSpPr/>
      </dsp:nvSpPr>
      <dsp:spPr>
        <a:xfrm>
          <a:off x="0" y="60"/>
          <a:ext cx="4013122" cy="242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GB" sz="3200" kern="1200" dirty="0" smtClean="0"/>
            <a:t>F# is about </a:t>
          </a:r>
          <a:r>
            <a:rPr lang="en-GB" sz="3200" kern="1200" dirty="0" err="1" smtClean="0"/>
            <a:t>about</a:t>
          </a:r>
          <a:r>
            <a:rPr lang="en-GB" sz="3200" kern="1200" dirty="0" smtClean="0"/>
            <a:t> leveraging and integrating external functionality </a:t>
          </a:r>
          <a:endParaRPr lang="en-GB" sz="3200" kern="1200" dirty="0"/>
        </a:p>
      </dsp:txBody>
      <dsp:txXfrm>
        <a:off x="118140" y="118200"/>
        <a:ext cx="3776842" cy="2183835"/>
      </dsp:txXfrm>
    </dsp:sp>
    <dsp:sp modelId="{C24DF4A0-D107-4825-9FE5-49FA94B08446}">
      <dsp:nvSpPr>
        <dsp:cNvPr id="0" name=""/>
        <dsp:cNvSpPr/>
      </dsp:nvSpPr>
      <dsp:spPr>
        <a:xfrm rot="5400000">
          <a:off x="6612295" y="184019"/>
          <a:ext cx="1936092" cy="713443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smtClean="0"/>
            <a:t>F# as a Language</a:t>
          </a:r>
          <a:r>
            <a:rPr lang="en-GB" sz="2800" kern="1200" smtClean="0"/>
            <a:t>: FF + interop</a:t>
          </a:r>
          <a:endParaRPr lang="en-GB" sz="2800" kern="1200" dirty="0"/>
        </a:p>
        <a:p>
          <a:pPr marL="285750" lvl="1" indent="-285750" algn="l" defTabSz="1244600" rtl="0">
            <a:lnSpc>
              <a:spcPct val="90000"/>
            </a:lnSpc>
            <a:spcBef>
              <a:spcPct val="0"/>
            </a:spcBef>
            <a:spcAft>
              <a:spcPct val="15000"/>
            </a:spcAft>
            <a:buChar char="••"/>
          </a:pPr>
          <a:r>
            <a:rPr lang="en-GB" sz="2800" b="1" kern="1200" dirty="0" smtClean="0"/>
            <a:t>F# at Microsoft</a:t>
          </a:r>
          <a:r>
            <a:rPr lang="en-GB" sz="2800" kern="1200" dirty="0" smtClean="0"/>
            <a:t>: tooling, platforms, data</a:t>
          </a:r>
          <a:endParaRPr lang="en-GB" sz="2800" kern="1200" dirty="0"/>
        </a:p>
        <a:p>
          <a:pPr marL="285750" lvl="1" indent="-285750" algn="l" defTabSz="1244600" rtl="0">
            <a:lnSpc>
              <a:spcPct val="90000"/>
            </a:lnSpc>
            <a:spcBef>
              <a:spcPct val="0"/>
            </a:spcBef>
            <a:spcAft>
              <a:spcPct val="15000"/>
            </a:spcAft>
            <a:buChar char="••"/>
          </a:pPr>
          <a:r>
            <a:rPr lang="en-GB" sz="2800" b="1" kern="1200" dirty="0" smtClean="0"/>
            <a:t>F# broadly</a:t>
          </a:r>
          <a:r>
            <a:rPr lang="en-GB" sz="2800" kern="1200" dirty="0" smtClean="0"/>
            <a:t>: many, many things going on!</a:t>
          </a:r>
          <a:endParaRPr lang="en-GB" sz="2800" kern="1200" dirty="0"/>
        </a:p>
      </dsp:txBody>
      <dsp:txXfrm rot="-5400000">
        <a:off x="4013122" y="2877704"/>
        <a:ext cx="7039927" cy="1747068"/>
      </dsp:txXfrm>
    </dsp:sp>
    <dsp:sp modelId="{47F4B8D1-9B26-4308-BFB9-83147A4CB824}">
      <dsp:nvSpPr>
        <dsp:cNvPr id="0" name=""/>
        <dsp:cNvSpPr/>
      </dsp:nvSpPr>
      <dsp:spPr>
        <a:xfrm>
          <a:off x="0" y="2541181"/>
          <a:ext cx="4013122" cy="242011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rtl="0">
            <a:lnSpc>
              <a:spcPct val="90000"/>
            </a:lnSpc>
            <a:spcBef>
              <a:spcPct val="0"/>
            </a:spcBef>
            <a:spcAft>
              <a:spcPct val="35000"/>
            </a:spcAft>
          </a:pPr>
          <a:r>
            <a:rPr lang="en-GB" sz="3200" kern="1200" dirty="0" smtClean="0"/>
            <a:t>Next Directions?</a:t>
          </a:r>
          <a:endParaRPr lang="en-GB" sz="3200" kern="1200" dirty="0"/>
        </a:p>
      </dsp:txBody>
      <dsp:txXfrm>
        <a:off x="118140" y="2659321"/>
        <a:ext cx="3776842" cy="218383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9/24/2013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9/24/2013</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84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745" indent="-128569"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563"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598" indent="-178390"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7309" indent="-139822" algn="l" defTabSz="111084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7100" algn="l" defTabSz="1110841" rtl="0" eaLnBrk="1" latinLnBrk="0" hangingPunct="1">
      <a:defRPr sz="1500" kern="1200">
        <a:solidFill>
          <a:schemeClr val="tx1"/>
        </a:solidFill>
        <a:latin typeface="+mn-lt"/>
        <a:ea typeface="+mn-ea"/>
        <a:cs typeface="+mn-cs"/>
      </a:defRPr>
    </a:lvl6pPr>
    <a:lvl7pPr marL="3332515" algn="l" defTabSz="1110841" rtl="0" eaLnBrk="1" latinLnBrk="0" hangingPunct="1">
      <a:defRPr sz="1500" kern="1200">
        <a:solidFill>
          <a:schemeClr val="tx1"/>
        </a:solidFill>
        <a:latin typeface="+mn-lt"/>
        <a:ea typeface="+mn-ea"/>
        <a:cs typeface="+mn-cs"/>
      </a:defRPr>
    </a:lvl7pPr>
    <a:lvl8pPr marL="3887935" algn="l" defTabSz="1110841" rtl="0" eaLnBrk="1" latinLnBrk="0" hangingPunct="1">
      <a:defRPr sz="1500" kern="1200">
        <a:solidFill>
          <a:schemeClr val="tx1"/>
        </a:solidFill>
        <a:latin typeface="+mn-lt"/>
        <a:ea typeface="+mn-ea"/>
        <a:cs typeface="+mn-cs"/>
      </a:defRPr>
    </a:lvl8pPr>
    <a:lvl9pPr marL="4443353" algn="l" defTabSz="111084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5</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6</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7</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8</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1"/>
            <a:ext cx="10241216" cy="1523850"/>
          </a:xfrm>
        </p:spPr>
        <p:txBody>
          <a:bodyPr anchor="ctr">
            <a:noAutofit/>
          </a:bodyPr>
          <a:lstStyle>
            <a:lvl1pPr>
              <a:lnSpc>
                <a:spcPct val="90000"/>
              </a:lnSpc>
              <a:defRPr sz="58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419" indent="0" algn="ctr">
              <a:buNone/>
              <a:defRPr>
                <a:solidFill>
                  <a:schemeClr val="tx1">
                    <a:tint val="75000"/>
                  </a:schemeClr>
                </a:solidFill>
              </a:defRPr>
            </a:lvl2pPr>
            <a:lvl3pPr marL="1110841" indent="0" algn="ctr">
              <a:buNone/>
              <a:defRPr>
                <a:solidFill>
                  <a:schemeClr val="tx1">
                    <a:tint val="75000"/>
                  </a:schemeClr>
                </a:solidFill>
              </a:defRPr>
            </a:lvl3pPr>
            <a:lvl4pPr marL="1666259" indent="0" algn="ctr">
              <a:buNone/>
              <a:defRPr>
                <a:solidFill>
                  <a:schemeClr val="tx1">
                    <a:tint val="75000"/>
                  </a:schemeClr>
                </a:solidFill>
              </a:defRPr>
            </a:lvl4pPr>
            <a:lvl5pPr marL="2221676" indent="0" algn="ctr">
              <a:buNone/>
              <a:defRPr>
                <a:solidFill>
                  <a:schemeClr val="tx1">
                    <a:tint val="75000"/>
                  </a:schemeClr>
                </a:solidFill>
              </a:defRPr>
            </a:lvl5pPr>
            <a:lvl6pPr marL="2777100" indent="0" algn="ctr">
              <a:buNone/>
              <a:defRPr>
                <a:solidFill>
                  <a:schemeClr val="tx1">
                    <a:tint val="75000"/>
                  </a:schemeClr>
                </a:solidFill>
              </a:defRPr>
            </a:lvl6pPr>
            <a:lvl7pPr marL="3332515" indent="0" algn="ctr">
              <a:buNone/>
              <a:defRPr>
                <a:solidFill>
                  <a:schemeClr val="tx1">
                    <a:tint val="75000"/>
                  </a:schemeClr>
                </a:solidFill>
              </a:defRPr>
            </a:lvl7pPr>
            <a:lvl8pPr marL="3887935" indent="0" algn="ctr">
              <a:buNone/>
              <a:defRPr>
                <a:solidFill>
                  <a:schemeClr val="tx1">
                    <a:tint val="75000"/>
                  </a:schemeClr>
                </a:solidFill>
              </a:defRPr>
            </a:lvl8pPr>
            <a:lvl9pPr marL="4443353"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2"/>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2" y="2572855"/>
            <a:ext cx="9630542" cy="886397"/>
          </a:xfrm>
        </p:spPr>
        <p:txBody>
          <a:bodyPr anchor="b" anchorCtr="0"/>
          <a:lstStyle>
            <a:lvl1pPr>
              <a:defRPr sz="6400" spc="-134"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3"/>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5" y="2"/>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818" tIns="40818" rIns="40818" bIns="40818" numCol="1" spcCol="0" rtlCol="0" fromWordArt="0" anchor="ctr" anchorCtr="0" forceAA="0" compatLnSpc="1">
            <a:prstTxWarp prst="textNoShape">
              <a:avLst/>
            </a:prstTxWarp>
            <a:noAutofit/>
          </a:bodyPr>
          <a:lstStyle/>
          <a:p>
            <a:pPr algn="ctr" defTabSz="816080"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52"/>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2"/>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2"/>
            <a:ext cx="11147562" cy="1094146"/>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54"/>
            <a:ext cx="11147562" cy="678647"/>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37"/>
            <a:ext cx="11147562" cy="1818959"/>
          </a:xfrm>
          <a:prstGeom prst="rect">
            <a:avLst/>
          </a:prstGeom>
        </p:spPr>
        <p:txBody>
          <a:bodyPr/>
          <a:lstStyle>
            <a:lvl1pPr marL="253692" indent="-253692">
              <a:buFont typeface="Wingdings" pitchFamily="2" charset="2"/>
              <a:buChar char=""/>
              <a:defRPr sz="3600">
                <a:solidFill>
                  <a:schemeClr val="tx1"/>
                </a:solidFill>
              </a:defRPr>
            </a:lvl1pPr>
            <a:lvl2pPr marL="462031" indent="-208340">
              <a:buFont typeface="Wingdings" pitchFamily="2" charset="2"/>
              <a:buChar char=""/>
              <a:defRPr>
                <a:solidFill>
                  <a:schemeClr val="tx1"/>
                </a:solidFill>
                <a:latin typeface="+mn-lt"/>
              </a:defRPr>
            </a:lvl2pPr>
            <a:lvl3pPr marL="661865" indent="-199836">
              <a:buFont typeface="Wingdings" pitchFamily="2" charset="2"/>
              <a:buChar char=""/>
              <a:tabLst/>
              <a:defRPr>
                <a:solidFill>
                  <a:schemeClr val="tx1"/>
                </a:solidFill>
                <a:latin typeface="+mn-lt"/>
              </a:defRPr>
            </a:lvl3pPr>
            <a:lvl4pPr marL="816347" indent="-154483">
              <a:buFont typeface="Wingdings" pitchFamily="2" charset="2"/>
              <a:buChar char=""/>
              <a:defRPr>
                <a:solidFill>
                  <a:schemeClr val="tx1"/>
                </a:solidFill>
                <a:latin typeface="+mn-lt"/>
              </a:defRPr>
            </a:lvl4pPr>
            <a:lvl5pPr marL="970831" indent="-15448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661993"/>
          </a:xfrm>
        </p:spPr>
        <p:txBody>
          <a:bodyPr>
            <a:spAutoFit/>
          </a:bodyPr>
          <a:lstStyle>
            <a:lvl1pPr marL="260778" indent="-260778">
              <a:spcBef>
                <a:spcPts val="1071"/>
              </a:spcBef>
              <a:buClr>
                <a:schemeClr val="tx1"/>
              </a:buClr>
              <a:buFont typeface="Wingdings" pitchFamily="2" charset="2"/>
              <a:buChar char=""/>
              <a:defRPr lang="en-US" dirty="0" smtClean="0"/>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661993"/>
          </a:xfrm>
        </p:spPr>
        <p:txBody>
          <a:bodyPr>
            <a:spAutoFit/>
          </a:bodyPr>
          <a:lstStyle>
            <a:lvl1pPr marL="260778" indent="-260778">
              <a:spcBef>
                <a:spcPts val="1071"/>
              </a:spcBef>
              <a:buClr>
                <a:schemeClr val="tx1"/>
              </a:buClr>
              <a:buFont typeface="Wingdings" pitchFamily="2" charset="2"/>
              <a:buChar char=""/>
              <a:defRPr>
                <a:solidFill>
                  <a:schemeClr val="tx1"/>
                </a:solidFill>
              </a:defRPr>
            </a:lvl1pPr>
            <a:lvl2pPr marL="464865" indent="-204087">
              <a:defRPr sz="1800">
                <a:solidFill>
                  <a:schemeClr val="tx1"/>
                </a:solidFill>
              </a:defRPr>
            </a:lvl2pPr>
            <a:lvl3pPr marL="612261" indent="-147397">
              <a:tabLst/>
              <a:defRPr sz="1800">
                <a:solidFill>
                  <a:schemeClr val="tx1"/>
                </a:solidFill>
              </a:defRPr>
            </a:lvl3pPr>
            <a:lvl4pPr marL="770995" indent="-158735">
              <a:defRPr>
                <a:solidFill>
                  <a:schemeClr val="tx1"/>
                </a:solidFill>
              </a:defRPr>
            </a:lvl4pPr>
            <a:lvl5pPr marL="918392" indent="-147397">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35"/>
            <a:ext cx="11150736" cy="1722010"/>
          </a:xfrm>
        </p:spPr>
        <p:txBody>
          <a:bodyPr/>
          <a:lstStyle>
            <a:lvl1pPr marL="0" indent="0">
              <a:buNone/>
              <a:defRPr sz="2900">
                <a:solidFill>
                  <a:schemeClr val="tx1"/>
                </a:solidFill>
                <a:latin typeface="Consolas" pitchFamily="49" charset="0"/>
                <a:cs typeface="Consolas" pitchFamily="49" charset="0"/>
              </a:defRPr>
            </a:lvl1pPr>
            <a:lvl2pPr marL="303296" indent="0">
              <a:buNone/>
              <a:defRPr>
                <a:solidFill>
                  <a:schemeClr val="tx1"/>
                </a:solidFill>
                <a:latin typeface="Consolas" pitchFamily="49" charset="0"/>
                <a:cs typeface="Consolas" pitchFamily="49" charset="0"/>
              </a:defRPr>
            </a:lvl2pPr>
            <a:lvl3pPr marL="511635" indent="0">
              <a:buNone/>
              <a:defRPr>
                <a:solidFill>
                  <a:schemeClr val="tx1"/>
                </a:solidFill>
                <a:latin typeface="Consolas" pitchFamily="49" charset="0"/>
                <a:cs typeface="Consolas" pitchFamily="49" charset="0"/>
              </a:defRPr>
            </a:lvl3pPr>
            <a:lvl4pPr marL="712888" indent="0">
              <a:buNone/>
              <a:defRPr>
                <a:solidFill>
                  <a:schemeClr val="tx1"/>
                </a:solidFill>
                <a:latin typeface="Consolas" pitchFamily="49" charset="0"/>
                <a:cs typeface="Consolas" pitchFamily="49" charset="0"/>
              </a:defRPr>
            </a:lvl4pPr>
            <a:lvl5pPr marL="919809"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06"/>
            <a:ext cx="6585796" cy="123111"/>
          </a:xfrm>
          <a:prstGeom prst="rect">
            <a:avLst/>
          </a:prstGeom>
          <a:noFill/>
        </p:spPr>
        <p:txBody>
          <a:bodyPr wrap="square" lIns="0" tIns="0" rIns="0" bIns="0" rtlCol="0">
            <a:spAutoFit/>
          </a:bodyPr>
          <a:lstStyle/>
          <a:p>
            <a:pPr algn="ctr" defTabSz="816315"/>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17"/>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3" y="1951279"/>
            <a:ext cx="10789877" cy="1523846"/>
          </a:xfrm>
        </p:spPr>
        <p:txBody>
          <a:bodyPr anchor="ctr" anchorCtr="0">
            <a:noAutofit/>
          </a:bodyPr>
          <a:lstStyle>
            <a:lvl1pPr>
              <a:lnSpc>
                <a:spcPct val="90000"/>
              </a:lnSpc>
              <a:defRPr sz="58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678647"/>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07320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678647"/>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45"/>
            <a:ext cx="11147562" cy="1763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092"/>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3027" indent="-413027">
              <a:lnSpc>
                <a:spcPct val="90000"/>
              </a:lnSpc>
              <a:defRPr sz="3500"/>
            </a:lvl1pPr>
            <a:lvl2pPr marL="818022" indent="-395353">
              <a:lnSpc>
                <a:spcPct val="90000"/>
              </a:lnSpc>
              <a:defRPr sz="2900"/>
            </a:lvl2pPr>
            <a:lvl3pPr marL="1158730" indent="-350350">
              <a:lnSpc>
                <a:spcPct val="90000"/>
              </a:lnSpc>
              <a:defRPr sz="2400"/>
            </a:lvl3pPr>
            <a:lvl4pPr marL="1491404" indent="-332674">
              <a:lnSpc>
                <a:spcPct val="90000"/>
              </a:lnSpc>
              <a:defRPr sz="2100"/>
            </a:lvl4pPr>
            <a:lvl5pPr marL="1841755" indent="-34070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673" indent="-422673">
              <a:lnSpc>
                <a:spcPct val="90000"/>
              </a:lnSpc>
              <a:defRPr sz="3500"/>
            </a:lvl1pPr>
            <a:lvl2pPr marL="818022" indent="-413027">
              <a:lnSpc>
                <a:spcPct val="90000"/>
              </a:lnSpc>
              <a:defRPr sz="2900"/>
            </a:lvl2pPr>
            <a:lvl3pPr marL="1168373" indent="-368029">
              <a:lnSpc>
                <a:spcPct val="90000"/>
              </a:lnSpc>
              <a:defRPr sz="2400"/>
            </a:lvl3pPr>
            <a:lvl4pPr marL="1491404" indent="-323030">
              <a:lnSpc>
                <a:spcPct val="90000"/>
              </a:lnSpc>
              <a:defRPr sz="2100"/>
            </a:lvl4pPr>
            <a:lvl5pPr marL="1841755" indent="-33267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6"/>
            <a:ext cx="5484257" cy="1874359"/>
          </a:xfrm>
        </p:spPr>
        <p:txBody>
          <a:bodyPr/>
          <a:lstStyle>
            <a:lvl1pPr marL="342318" indent="-342318">
              <a:defRPr sz="2900"/>
            </a:lvl1pPr>
            <a:lvl2pPr marL="683024" indent="-323030">
              <a:defRPr sz="2400"/>
            </a:lvl2pPr>
            <a:lvl3pPr marL="988375" indent="-295710">
              <a:defRPr sz="2100"/>
            </a:lvl3pPr>
            <a:lvl4pPr marL="1276049" indent="-278033">
              <a:defRPr sz="2100"/>
            </a:lvl4pPr>
            <a:lvl5pPr marL="1554086" indent="-25071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42720"/>
            <a:ext cx="5485686" cy="415498"/>
          </a:xfrm>
        </p:spPr>
        <p:txBody>
          <a:bodyPr anchor="b"/>
          <a:lstStyle>
            <a:lvl1pPr marL="0" indent="0">
              <a:lnSpc>
                <a:spcPct val="90000"/>
              </a:lnSpc>
              <a:spcBef>
                <a:spcPts val="0"/>
              </a:spcBef>
              <a:buNone/>
              <a:defRPr sz="3000" b="1"/>
            </a:lvl1pPr>
            <a:lvl2pPr marL="555419" indent="0">
              <a:buNone/>
              <a:defRPr sz="2400" b="1"/>
            </a:lvl2pPr>
            <a:lvl3pPr marL="1110841" indent="0">
              <a:buNone/>
              <a:defRPr sz="2100" b="1"/>
            </a:lvl3pPr>
            <a:lvl4pPr marL="1666259" indent="0">
              <a:buNone/>
              <a:defRPr sz="1900" b="1"/>
            </a:lvl4pPr>
            <a:lvl5pPr marL="2221676" indent="0">
              <a:buNone/>
              <a:defRPr sz="1900" b="1"/>
            </a:lvl5pPr>
            <a:lvl6pPr marL="2777100" indent="0">
              <a:buNone/>
              <a:defRPr sz="1900" b="1"/>
            </a:lvl6pPr>
            <a:lvl7pPr marL="3332515" indent="0">
              <a:buNone/>
              <a:defRPr sz="1900" b="1"/>
            </a:lvl7pPr>
            <a:lvl8pPr marL="3887935" indent="0">
              <a:buNone/>
              <a:defRPr sz="1900" b="1"/>
            </a:lvl8pPr>
            <a:lvl9pPr marL="4443353"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6"/>
            <a:ext cx="5485686" cy="1874359"/>
          </a:xfrm>
        </p:spPr>
        <p:txBody>
          <a:bodyPr/>
          <a:lstStyle>
            <a:lvl1pPr marL="359994" indent="-359994">
              <a:defRPr sz="2900"/>
            </a:lvl1pPr>
            <a:lvl2pPr marL="692667" indent="-332674">
              <a:defRPr sz="2400"/>
            </a:lvl2pPr>
            <a:lvl3pPr marL="998021" indent="-297318">
              <a:defRPr sz="2100"/>
            </a:lvl3pPr>
            <a:lvl4pPr marL="1276049" indent="-287675">
              <a:defRPr sz="2100"/>
            </a:lvl4pPr>
            <a:lvl5pPr marL="1554086" indent="-26838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47897"/>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2"/>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728" r:id="rId9"/>
    <p:sldLayoutId id="2147483805" r:id="rId10"/>
  </p:sldLayoutIdLst>
  <p:transition>
    <p:fade/>
  </p:transition>
  <p:timing>
    <p:tnLst>
      <p:par>
        <p:cTn id="1" dur="indefinite" restart="never" nodeType="tmRoot"/>
      </p:par>
    </p:tnLst>
  </p:timing>
  <p:txStyles>
    <p:titleStyle>
      <a:lvl1pPr algn="l" defTabSz="1110841" rtl="0" eaLnBrk="1" latinLnBrk="0" hangingPunct="1">
        <a:lnSpc>
          <a:spcPct val="90000"/>
        </a:lnSpc>
        <a:spcBef>
          <a:spcPct val="0"/>
        </a:spcBef>
        <a:buNone/>
        <a:defRPr lang="en-US" sz="54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9299" indent="-559299" algn="l" defTabSz="111084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3"/>
            <a:ext cx="12187238" cy="5559581"/>
          </a:xfrm>
          <a:prstGeom prst="rect">
            <a:avLst/>
          </a:prstGeom>
        </p:spPr>
      </p:pic>
      <p:sp>
        <p:nvSpPr>
          <p:cNvPr id="2" name="Title Placeholder 1"/>
          <p:cNvSpPr>
            <a:spLocks noGrp="1"/>
          </p:cNvSpPr>
          <p:nvPr>
            <p:ph type="title"/>
          </p:nvPr>
        </p:nvSpPr>
        <p:spPr>
          <a:xfrm>
            <a:off x="519045" y="228655"/>
            <a:ext cx="11147562"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63"/>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841" rtl="0" eaLnBrk="1" latinLnBrk="0" hangingPunct="1">
        <a:lnSpc>
          <a:spcPct val="90000"/>
        </a:lnSpc>
        <a:spcBef>
          <a:spcPct val="0"/>
        </a:spcBef>
        <a:buNone/>
        <a:defRPr lang="en-US" sz="54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84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672" indent="-9642" algn="l" defTabSz="111084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698"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9087" indent="9642"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2472" indent="0" algn="l" defTabSz="111084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841" rtl="0" eaLnBrk="1" latinLnBrk="0" hangingPunct="1">
        <a:defRPr sz="2100" kern="1200">
          <a:solidFill>
            <a:schemeClr val="tx1"/>
          </a:solidFill>
          <a:latin typeface="+mn-lt"/>
          <a:ea typeface="+mn-ea"/>
          <a:cs typeface="+mn-cs"/>
        </a:defRPr>
      </a:lvl1pPr>
      <a:lvl2pPr marL="555419" algn="l" defTabSz="1110841" rtl="0" eaLnBrk="1" latinLnBrk="0" hangingPunct="1">
        <a:defRPr sz="2100" kern="1200">
          <a:solidFill>
            <a:schemeClr val="tx1"/>
          </a:solidFill>
          <a:latin typeface="+mn-lt"/>
          <a:ea typeface="+mn-ea"/>
          <a:cs typeface="+mn-cs"/>
        </a:defRPr>
      </a:lvl2pPr>
      <a:lvl3pPr marL="1110841" algn="l" defTabSz="1110841" rtl="0" eaLnBrk="1" latinLnBrk="0" hangingPunct="1">
        <a:defRPr sz="2100" kern="1200">
          <a:solidFill>
            <a:schemeClr val="tx1"/>
          </a:solidFill>
          <a:latin typeface="+mn-lt"/>
          <a:ea typeface="+mn-ea"/>
          <a:cs typeface="+mn-cs"/>
        </a:defRPr>
      </a:lvl3pPr>
      <a:lvl4pPr marL="1666259" algn="l" defTabSz="1110841" rtl="0" eaLnBrk="1" latinLnBrk="0" hangingPunct="1">
        <a:defRPr sz="2100" kern="1200">
          <a:solidFill>
            <a:schemeClr val="tx1"/>
          </a:solidFill>
          <a:latin typeface="+mn-lt"/>
          <a:ea typeface="+mn-ea"/>
          <a:cs typeface="+mn-cs"/>
        </a:defRPr>
      </a:lvl4pPr>
      <a:lvl5pPr marL="2221676" algn="l" defTabSz="1110841" rtl="0" eaLnBrk="1" latinLnBrk="0" hangingPunct="1">
        <a:defRPr sz="2100" kern="1200">
          <a:solidFill>
            <a:schemeClr val="tx1"/>
          </a:solidFill>
          <a:latin typeface="+mn-lt"/>
          <a:ea typeface="+mn-ea"/>
          <a:cs typeface="+mn-cs"/>
        </a:defRPr>
      </a:lvl5pPr>
      <a:lvl6pPr marL="2777100" algn="l" defTabSz="1110841" rtl="0" eaLnBrk="1" latinLnBrk="0" hangingPunct="1">
        <a:defRPr sz="2100" kern="1200">
          <a:solidFill>
            <a:schemeClr val="tx1"/>
          </a:solidFill>
          <a:latin typeface="+mn-lt"/>
          <a:ea typeface="+mn-ea"/>
          <a:cs typeface="+mn-cs"/>
        </a:defRPr>
      </a:lvl6pPr>
      <a:lvl7pPr marL="3332515" algn="l" defTabSz="1110841" rtl="0" eaLnBrk="1" latinLnBrk="0" hangingPunct="1">
        <a:defRPr sz="2100" kern="1200">
          <a:solidFill>
            <a:schemeClr val="tx1"/>
          </a:solidFill>
          <a:latin typeface="+mn-lt"/>
          <a:ea typeface="+mn-ea"/>
          <a:cs typeface="+mn-cs"/>
        </a:defRPr>
      </a:lvl7pPr>
      <a:lvl8pPr marL="3887935" algn="l" defTabSz="1110841" rtl="0" eaLnBrk="1" latinLnBrk="0" hangingPunct="1">
        <a:defRPr sz="2100" kern="1200">
          <a:solidFill>
            <a:schemeClr val="tx1"/>
          </a:solidFill>
          <a:latin typeface="+mn-lt"/>
          <a:ea typeface="+mn-ea"/>
          <a:cs typeface="+mn-cs"/>
        </a:defRPr>
      </a:lvl8pPr>
      <a:lvl9pPr marL="4443353" algn="l" defTabSz="111084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1"/>
            <a:ext cx="11147562" cy="67864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38"/>
            <a:ext cx="11150736" cy="176356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4" y="6407755"/>
            <a:ext cx="2133322" cy="273907"/>
          </a:xfrm>
          <a:prstGeom prst="rect">
            <a:avLst/>
          </a:prstGeom>
        </p:spPr>
        <p:txBody>
          <a:bodyPr vert="horz" lIns="81635" tIns="40818" rIns="81635" bIns="40818" rtlCol="0" anchor="ctr"/>
          <a:lstStyle>
            <a:lvl1pPr algn="l">
              <a:defRPr sz="1100">
                <a:solidFill>
                  <a:schemeClr val="tx1"/>
                </a:solidFill>
              </a:defRPr>
            </a:lvl1pPr>
          </a:lstStyle>
          <a:p>
            <a:pPr defTabSz="816315"/>
            <a:fld id="{20CE17AF-4091-48A7-8681-C3B1BE5CA3B0}" type="datetime1">
              <a:rPr lang="en-GB" smtClean="0">
                <a:solidFill>
                  <a:srgbClr val="FFFFFF"/>
                </a:solidFill>
              </a:rPr>
              <a:pPr defTabSz="816315"/>
              <a:t>24/09/2013</a:t>
            </a:fld>
            <a:endParaRPr lang="en-GB" dirty="0">
              <a:solidFill>
                <a:srgbClr val="FFFFFF"/>
              </a:solidFill>
            </a:endParaRPr>
          </a:p>
        </p:txBody>
      </p:sp>
      <p:sp>
        <p:nvSpPr>
          <p:cNvPr id="7" name="Footer Placeholder 4"/>
          <p:cNvSpPr>
            <a:spLocks noGrp="1"/>
          </p:cNvSpPr>
          <p:nvPr>
            <p:ph type="ftr" sz="quarter" idx="3"/>
          </p:nvPr>
        </p:nvSpPr>
        <p:spPr>
          <a:xfrm>
            <a:off x="3123793" y="6407755"/>
            <a:ext cx="5889637" cy="273907"/>
          </a:xfrm>
          <a:prstGeom prst="rect">
            <a:avLst/>
          </a:prstGeom>
        </p:spPr>
        <p:txBody>
          <a:bodyPr vert="horz" lIns="81635" tIns="40818" rIns="81635" bIns="40818" rtlCol="0" anchor="ctr"/>
          <a:lstStyle>
            <a:lvl1pPr algn="ctr">
              <a:defRPr sz="1100">
                <a:solidFill>
                  <a:schemeClr val="tx1"/>
                </a:solidFill>
              </a:defRPr>
            </a:lvl1pPr>
          </a:lstStyle>
          <a:p>
            <a:pPr defTabSz="816315"/>
            <a:endParaRPr lang="en-GB" dirty="0">
              <a:solidFill>
                <a:srgbClr val="FFFFFF"/>
              </a:solidFill>
            </a:endParaRPr>
          </a:p>
        </p:txBody>
      </p:sp>
      <p:sp>
        <p:nvSpPr>
          <p:cNvPr id="8" name="Slide Number Placeholder 5"/>
          <p:cNvSpPr>
            <a:spLocks noGrp="1"/>
          </p:cNvSpPr>
          <p:nvPr>
            <p:ph type="sldNum" sz="quarter" idx="4"/>
          </p:nvPr>
        </p:nvSpPr>
        <p:spPr>
          <a:xfrm>
            <a:off x="9533288" y="6407755"/>
            <a:ext cx="2133322" cy="273907"/>
          </a:xfrm>
          <a:prstGeom prst="rect">
            <a:avLst/>
          </a:prstGeom>
        </p:spPr>
        <p:txBody>
          <a:bodyPr vert="horz" lIns="81635" tIns="40818" rIns="81635" bIns="40818" rtlCol="0" anchor="ctr"/>
          <a:lstStyle>
            <a:lvl1pPr algn="r">
              <a:defRPr sz="1100">
                <a:solidFill>
                  <a:schemeClr val="tx1"/>
                </a:solidFill>
              </a:defRPr>
            </a:lvl1pPr>
          </a:lstStyle>
          <a:p>
            <a:pPr defTabSz="816315"/>
            <a:fld id="{66F9B19E-23E9-4120-A06C-57F6EDB783B3}" type="slidenum">
              <a:rPr lang="en-GB" smtClean="0">
                <a:solidFill>
                  <a:srgbClr val="FFFFFF"/>
                </a:solidFill>
              </a:rPr>
              <a:pPr defTabSz="816315"/>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6315"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296" marR="0" indent="-303296" algn="l" defTabSz="816315"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635" marR="0" indent="-208340" algn="l" defTabSz="816315"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888"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712888" algn="l"/>
        </a:tabLst>
        <a:defRPr sz="2100" kern="1200" spc="0" baseline="0">
          <a:solidFill>
            <a:schemeClr val="tx2"/>
          </a:solidFill>
          <a:latin typeface="+mn-lt"/>
          <a:ea typeface="+mn-ea"/>
          <a:cs typeface="+mn-cs"/>
        </a:defRPr>
      </a:lvl3pPr>
      <a:lvl4pPr marL="919809" marR="0" indent="-206921" algn="l" defTabSz="81631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mn-lt"/>
          <a:ea typeface="+mn-ea"/>
          <a:cs typeface="+mn-cs"/>
        </a:defRPr>
      </a:lvl4pPr>
      <a:lvl5pPr marL="1121061" marR="0" indent="-201252" algn="l" defTabSz="816315" rtl="0" eaLnBrk="1" fontAlgn="auto" latinLnBrk="0" hangingPunct="1">
        <a:lnSpc>
          <a:spcPct val="90000"/>
        </a:lnSpc>
        <a:spcBef>
          <a:spcPct val="20000"/>
        </a:spcBef>
        <a:spcAft>
          <a:spcPts val="0"/>
        </a:spcAft>
        <a:buClrTx/>
        <a:buSzPct val="90000"/>
        <a:buFont typeface="Wingdings" pitchFamily="2" charset="2"/>
        <a:buChar char=""/>
        <a:tabLst>
          <a:tab pos="1121061" algn="l"/>
        </a:tabLst>
        <a:defRPr sz="1800" kern="1200" spc="0" baseline="0">
          <a:solidFill>
            <a:schemeClr val="tx2"/>
          </a:solidFill>
          <a:latin typeface="+mn-lt"/>
          <a:ea typeface="+mn-ea"/>
          <a:cs typeface="+mn-cs"/>
        </a:defRPr>
      </a:lvl5pPr>
      <a:lvl6pPr marL="2244867"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25"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182"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340" indent="-204079" algn="l" defTabSz="81631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15" rtl="0" eaLnBrk="1" latinLnBrk="0" hangingPunct="1">
        <a:defRPr sz="1700" kern="1200">
          <a:solidFill>
            <a:schemeClr val="tx1"/>
          </a:solidFill>
          <a:latin typeface="+mn-lt"/>
          <a:ea typeface="+mn-ea"/>
          <a:cs typeface="+mn-cs"/>
        </a:defRPr>
      </a:lvl1pPr>
      <a:lvl2pPr marL="408158" algn="l" defTabSz="816315" rtl="0" eaLnBrk="1" latinLnBrk="0" hangingPunct="1">
        <a:defRPr sz="1700" kern="1200">
          <a:solidFill>
            <a:schemeClr val="tx1"/>
          </a:solidFill>
          <a:latin typeface="+mn-lt"/>
          <a:ea typeface="+mn-ea"/>
          <a:cs typeface="+mn-cs"/>
        </a:defRPr>
      </a:lvl2pPr>
      <a:lvl3pPr marL="816315" algn="l" defTabSz="816315" rtl="0" eaLnBrk="1" latinLnBrk="0" hangingPunct="1">
        <a:defRPr sz="1700" kern="1200">
          <a:solidFill>
            <a:schemeClr val="tx1"/>
          </a:solidFill>
          <a:latin typeface="+mn-lt"/>
          <a:ea typeface="+mn-ea"/>
          <a:cs typeface="+mn-cs"/>
        </a:defRPr>
      </a:lvl3pPr>
      <a:lvl4pPr marL="1224473" algn="l" defTabSz="816315" rtl="0" eaLnBrk="1" latinLnBrk="0" hangingPunct="1">
        <a:defRPr sz="1700" kern="1200">
          <a:solidFill>
            <a:schemeClr val="tx1"/>
          </a:solidFill>
          <a:latin typeface="+mn-lt"/>
          <a:ea typeface="+mn-ea"/>
          <a:cs typeface="+mn-cs"/>
        </a:defRPr>
      </a:lvl4pPr>
      <a:lvl5pPr marL="1632631" algn="l" defTabSz="816315" rtl="0" eaLnBrk="1" latinLnBrk="0" hangingPunct="1">
        <a:defRPr sz="1700" kern="1200">
          <a:solidFill>
            <a:schemeClr val="tx1"/>
          </a:solidFill>
          <a:latin typeface="+mn-lt"/>
          <a:ea typeface="+mn-ea"/>
          <a:cs typeface="+mn-cs"/>
        </a:defRPr>
      </a:lvl5pPr>
      <a:lvl6pPr marL="2040788" algn="l" defTabSz="816315" rtl="0" eaLnBrk="1" latinLnBrk="0" hangingPunct="1">
        <a:defRPr sz="1700" kern="1200">
          <a:solidFill>
            <a:schemeClr val="tx1"/>
          </a:solidFill>
          <a:latin typeface="+mn-lt"/>
          <a:ea typeface="+mn-ea"/>
          <a:cs typeface="+mn-cs"/>
        </a:defRPr>
      </a:lvl6pPr>
      <a:lvl7pPr marL="2448946" algn="l" defTabSz="816315" rtl="0" eaLnBrk="1" latinLnBrk="0" hangingPunct="1">
        <a:defRPr sz="1700" kern="1200">
          <a:solidFill>
            <a:schemeClr val="tx1"/>
          </a:solidFill>
          <a:latin typeface="+mn-lt"/>
          <a:ea typeface="+mn-ea"/>
          <a:cs typeface="+mn-cs"/>
        </a:defRPr>
      </a:lvl7pPr>
      <a:lvl8pPr marL="2857104" algn="l" defTabSz="816315" rtl="0" eaLnBrk="1" latinLnBrk="0" hangingPunct="1">
        <a:defRPr sz="1700" kern="1200">
          <a:solidFill>
            <a:schemeClr val="tx1"/>
          </a:solidFill>
          <a:latin typeface="+mn-lt"/>
          <a:ea typeface="+mn-ea"/>
          <a:cs typeface="+mn-cs"/>
        </a:defRPr>
      </a:lvl8pPr>
      <a:lvl9pPr marL="3265261" algn="l" defTabSz="81631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1.png"/><Relationship Id="rId2" Type="http://schemas.openxmlformats.org/officeDocument/2006/relationships/image" Target="../media/image9.png"/><Relationship Id="rId16" Type="http://schemas.openxmlformats.org/officeDocument/2006/relationships/hyperlink" Target="http://mathnetnumerics.codeplex.com/" TargetMode="External"/><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20.png"/><Relationship Id="rId10" Type="http://schemas.openxmlformats.org/officeDocument/2006/relationships/image" Target="../media/image15.gif"/><Relationship Id="rId4" Type="http://schemas.openxmlformats.org/officeDocument/2006/relationships/image" Target="../media/image10.jpeg"/><Relationship Id="rId9" Type="http://schemas.openxmlformats.org/officeDocument/2006/relationships/image" Target="../media/image14.jpe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fsharpforfunandprofit.com/posts/cycles-and-modularity-in-the-wild/%1f"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nuget.org/"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images.google.com/url?sa=i&amp;rct=j&amp;q=nuget&amp;source=images&amp;cd=&amp;cad=rja&amp;docid=bfY_t8z2Kau2HM&amp;tbnid=eH5JPsGXnN5tCM:&amp;ved=0CAUQjRw&amp;url=http://brandonzeider.me/2011/microsoft-net/nuget-library-management-for-your-organization/&amp;ei=ChBCUbrFF4uJhQeo24CoBg&amp;bvm=bv.43287494,d.ZG4&amp;psig=AFQjCNGaHxE7E8GyCPQ-tqdMDfWyuK3gcA&amp;ust=1363370368112213"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hyperlink" Target="https://twitter.com/tomaspetricek/status/377225463594094592"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images.google.com/url?sa=i&amp;rct=j&amp;q=visual+studio+2012+logo&amp;source=images&amp;cd=&amp;cad=rja&amp;docid=N-zEwOQ0UbpHoM&amp;tbnid=k8OaKxebxS3aXM:&amp;ved=0CAUQjRw&amp;url=http://blogs.msdn.com/b/somasegar/archive/2012/05/31/visual-studio-2012-and-net-4-5-release-candidates-available-now.aspx&amp;ei=WiBCUaPeEOON0wWLloCQBg&amp;bvm=bv.43287494,d.d2k&amp;psig=AFQjCNGy3NNe-UnxABYwFjpN73bV6IqYLA&amp;ust=1363374549634858" TargetMode="External"/><Relationship Id="rId13" Type="http://schemas.openxmlformats.org/officeDocument/2006/relationships/hyperlink" Target="http://images.google.com/url?sa=i&amp;rct=j&amp;q=vim+logo&amp;source=images&amp;cd=&amp;cad=rja&amp;docid=NgjWruOPjF6OdM&amp;tbnid=y1KqB6sPHlfVDM:&amp;ved=0CAUQjRw&amp;url=http://www.elfnet.org/2012/09/19/howto-create-directory-vim/&amp;ei=YDJCUZjeFqa50QX-xYH4CA&amp;bvm=bv.43287494,d.d2k&amp;psig=AFQjCNEgEy46Fh9Tt-lkDn9Q11OPZ197Vg&amp;ust=1363379166057500" TargetMode="External"/><Relationship Id="rId3" Type="http://schemas.openxmlformats.org/officeDocument/2006/relationships/image" Target="../media/image24.jpeg"/><Relationship Id="rId7" Type="http://schemas.openxmlformats.org/officeDocument/2006/relationships/image" Target="../media/image26.jpeg"/><Relationship Id="rId12" Type="http://schemas.openxmlformats.org/officeDocument/2006/relationships/image" Target="../media/image29.png"/><Relationship Id="rId2" Type="http://schemas.openxmlformats.org/officeDocument/2006/relationships/hyperlink" Target="http://images.google.com/url?sa=i&amp;rct=j&amp;q=xamarin+studio&amp;source=images&amp;cd=&amp;cad=rja&amp;docid=sDNfErI7AYldkM&amp;tbnid=h032Lmo5L001FM:&amp;ved=0CAUQjRw&amp;url=http://pianoface.com/xamarin-debuts-ios-and-android-app-development-inside-visual-studio-for-c-venturebeat/&amp;ei=Wh9CUbWYJInG0QWF94GgBg&amp;bvm=bv.43287494,d.d2k&amp;psig=AFQjCNHtXyAIv1mPHVk-k7PZ4q5JQDjLpA&amp;ust=1363374234453990" TargetMode="External"/><Relationship Id="rId1" Type="http://schemas.openxmlformats.org/officeDocument/2006/relationships/slideLayout" Target="../slideLayouts/slideLayout2.xml"/><Relationship Id="rId6" Type="http://schemas.openxmlformats.org/officeDocument/2006/relationships/hyperlink" Target="http://images.google.com/url?sa=i&amp;rct=j&amp;q=monodevelop+3.0&amp;source=images&amp;cd=&amp;cad=rja&amp;docid=qOc-dYsEN9ArRM&amp;tbnid=qggn4nUDdeCMCM:&amp;ved=0CAUQjRw&amp;url=http://d.hatena.ne.jp/zecl/20121212/p1&amp;ei=KCBCUaezB4bC0QXqkYHoBw&amp;bvm=bv.43287494,d.d2k&amp;psig=AFQjCNEvkcdrJFk27LmmrgUMojoddqb46Q&amp;ust=1363374488164509" TargetMode="External"/><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1.png"/><Relationship Id="rId10" Type="http://schemas.openxmlformats.org/officeDocument/2006/relationships/hyperlink" Target="http://images.google.com/url?sa=i&amp;rct=j&amp;q=emacs+logo&amp;source=images&amp;cd=&amp;cad=rja&amp;docid=7TXaw2i6QLQe-M&amp;tbnid=yP-3lFHpCF4n3M:&amp;ved=0CAUQjRw&amp;url=http://commons.wikimedia.org/wiki/File:Emacs-logo.svg&amp;ei=EixCUfymOMyLhQebkoGgBg&amp;bvm=bv.43287494,d.ZG4&amp;psig=AFQjCNFZKTZNHSGOrgRENlDkY8ckU_-xZg&amp;ust=1363377507787826" TargetMode="External"/><Relationship Id="rId4" Type="http://schemas.openxmlformats.org/officeDocument/2006/relationships/hyperlink" Target="http://images.google.com/url?sa=i&amp;rct=j&amp;q=xamarin+studio&amp;source=images&amp;cd=&amp;cad=rja&amp;docid=vvbfsA0gpZnI_M&amp;tbnid=xGRnMR-D1WVosM:&amp;ved=0CAUQjRw&amp;url=http://blog.xamarin.com/xamarin-is-ready-for-visual-studio-2012-launch/&amp;ei=fh9CUYy3IKO60QWpt4DwCg&amp;bvm=bv.43287494,d.d2k&amp;psig=AFQjCNHtXyAIv1mPHVk-k7PZ4q5JQDjLpA&amp;ust=1363374234453990" TargetMode="External"/><Relationship Id="rId9" Type="http://schemas.openxmlformats.org/officeDocument/2006/relationships/image" Target="../media/image27.pn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dungpa/fantomas/"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fsharp/fsharpbinding/" TargetMode="Externa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funscript.inf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38.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ws" TargetMode="External"/><Relationship Id="rId2" Type="http://schemas.openxmlformats.org/officeDocument/2006/relationships/hyperlink" Target="http://aws.amazon.com/tools" TargetMode="Externa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indowsAzure/" TargetMode="External"/><Relationship Id="rId2" Type="http://schemas.openxmlformats.org/officeDocument/2006/relationships/hyperlink" Target="http://www.windowsazure.com/" TargetMode="Externa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13_4EUJ0v4A" TargetMode="External"/><Relationship Id="rId2" Type="http://schemas.openxmlformats.org/officeDocument/2006/relationships/hyperlink" Target="http://m-brace.net/" TargetMode="Externa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christoph.ruegg.name/blog/towards-mathnet-numerics-v3.html"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images.google.com/url?sa=i&amp;rct=j&amp;q=all+your+base+are+belong+to+us&amp;source=images&amp;cd=&amp;cad=rja&amp;docid=fthtY-W0WA-vAM&amp;tbnid=IgTVQrfWZR0kjM:&amp;ved=0CAUQjRw&amp;url=http://www.albinoblacksheep.com/flash/base&amp;ei=wRhCUfbcNJGb1AXo64GADg&amp;bvm=bv.43287494,d.d2k&amp;psig=AFQjCNG-aFIKU-kMBz9FgaM5qPZMpP0Fhw&amp;ust=1363372602916995"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bayardrock.github.io/Matlab-Type-Provider/" TargetMode="Externa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6.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images.google.com/url?sa=i&amp;rct=j&amp;q=pope+smoke&amp;source=images&amp;cd=&amp;cad=rja&amp;docid=6-AAhvanqEu0iM&amp;tbnid=vSew0fDk85gPiM:&amp;ved=0CAUQjRw&amp;url=http://www.ynaija.com/white-smoke-we-have-a-new-pope-its-cardinal-bergoglio-of-argentina-photos/&amp;ei=7BdCUc3vE62U0QXV34DACA&amp;bvm=bv.43287494,d.d2k&amp;psig=AFQjCNFvvEcRjWQUGBtxzd6LwqXhWIOAHA&amp;ust=1363372320578294"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2"/>
            <a:ext cx="10359152" cy="3345577"/>
          </a:xfrm>
        </p:spPr>
        <p:txBody>
          <a:bodyPr>
            <a:normAutofit fontScale="90000"/>
          </a:bodyPr>
          <a:lstStyle/>
          <a:p>
            <a:r>
              <a:rPr lang="en-GB" sz="5400" dirty="0" smtClean="0">
                <a:ea typeface="Segoe UI" pitchFamily="34" charset="0"/>
                <a:cs typeface="Segoe UI" pitchFamily="34" charset="0"/>
                <a:sym typeface="Wingdings" pitchFamily="2" charset="2"/>
              </a:rPr>
              <a:t>Welcome!</a:t>
            </a:r>
            <a:r>
              <a:rPr lang="en-GB" sz="5400" dirty="0">
                <a:ea typeface="Segoe UI" pitchFamily="34" charset="0"/>
                <a:cs typeface="Segoe UI" pitchFamily="34" charset="0"/>
                <a:sym typeface="Wingdings" pitchFamily="2" charset="2"/>
              </a:rPr>
              <a:t> </a:t>
            </a:r>
            <a:r>
              <a:rPr lang="en-GB" sz="5400" dirty="0" smtClean="0">
                <a:ea typeface="Segoe UI" pitchFamily="34" charset="0"/>
                <a:cs typeface="Segoe UI" pitchFamily="34" charset="0"/>
                <a:sym typeface="Wingdings" pitchFamily="2" charset="2"/>
              </a:rPr>
              <a:t/>
            </a:r>
            <a:br>
              <a:rPr lang="en-GB" sz="5400" dirty="0" smtClean="0">
                <a:ea typeface="Segoe UI" pitchFamily="34" charset="0"/>
                <a:cs typeface="Segoe UI" pitchFamily="34" charset="0"/>
                <a:sym typeface="Wingdings" pitchFamily="2" charset="2"/>
              </a:rPr>
            </a:br>
            <a:r>
              <a:rPr lang="en-GB" sz="3600" dirty="0" smtClean="0">
                <a:ea typeface="Segoe UI" pitchFamily="34" charset="0"/>
                <a:cs typeface="Segoe UI" pitchFamily="34" charset="0"/>
                <a:sym typeface="Wingdings" pitchFamily="2" charset="2"/>
              </a:rPr>
              <a:t>Wendy </a:t>
            </a:r>
            <a:r>
              <a:rPr lang="en-GB" sz="3600" dirty="0" err="1" smtClean="0">
                <a:ea typeface="Segoe UI" pitchFamily="34" charset="0"/>
                <a:cs typeface="Segoe UI" pitchFamily="34" charset="0"/>
                <a:sym typeface="Wingdings" pitchFamily="2" charset="2"/>
              </a:rPr>
              <a:t>Devolder</a:t>
            </a:r>
            <a:r>
              <a:rPr lang="en-GB" sz="3600" dirty="0" smtClean="0">
                <a:ea typeface="Segoe UI" pitchFamily="34" charset="0"/>
                <a:cs typeface="Segoe UI" pitchFamily="34" charset="0"/>
                <a:sym typeface="Wingdings" pitchFamily="2" charset="2"/>
              </a:rPr>
              <a:t>, </a:t>
            </a:r>
            <a:r>
              <a:rPr lang="en-GB" sz="3600" dirty="0" err="1" smtClean="0">
                <a:ea typeface="Segoe UI" pitchFamily="34" charset="0"/>
                <a:cs typeface="Segoe UI" pitchFamily="34" charset="0"/>
                <a:sym typeface="Wingdings" pitchFamily="2" charset="2"/>
              </a:rPr>
              <a:t>SkillsMatter</a:t>
            </a:r>
            <a:r>
              <a:rPr lang="en-GB" sz="3600" dirty="0" smtClean="0">
                <a:ea typeface="Segoe UI" pitchFamily="34" charset="0"/>
                <a:cs typeface="Segoe UI" pitchFamily="34" charset="0"/>
                <a:sym typeface="Wingdings" pitchFamily="2" charset="2"/>
              </a:rPr>
              <a:t/>
            </a:r>
            <a:br>
              <a:rPr lang="en-GB" sz="36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r>
            <a:br>
              <a:rPr lang="en-GB" sz="5400" dirty="0">
                <a:ea typeface="Segoe UI" pitchFamily="34" charset="0"/>
                <a:cs typeface="Segoe UI" pitchFamily="34" charset="0"/>
                <a:sym typeface="Wingdings" pitchFamily="2" charset="2"/>
              </a:rPr>
            </a:br>
            <a:r>
              <a:rPr lang="en-GB" sz="5400" dirty="0" smtClean="0">
                <a:ea typeface="Segoe UI" pitchFamily="34" charset="0"/>
                <a:cs typeface="Segoe UI" pitchFamily="34" charset="0"/>
                <a:sym typeface="Wingdings" pitchFamily="2" charset="2"/>
              </a:rPr>
              <a:t/>
            </a:r>
            <a:br>
              <a:rPr lang="en-GB" sz="5400" dirty="0" smtClean="0">
                <a:ea typeface="Segoe UI" pitchFamily="34" charset="0"/>
                <a:cs typeface="Segoe UI" pitchFamily="34" charset="0"/>
                <a:sym typeface="Wingdings" pitchFamily="2" charset="2"/>
              </a:rPr>
            </a:br>
            <a:r>
              <a:rPr lang="en-GB" sz="5400" dirty="0">
                <a:ea typeface="Segoe UI" pitchFamily="34" charset="0"/>
                <a:cs typeface="Segoe UI" pitchFamily="34" charset="0"/>
                <a:sym typeface="Wingdings" pitchFamily="2" charset="2"/>
              </a:rPr>
              <a:t/>
            </a:r>
            <a:br>
              <a:rPr lang="en-GB" sz="5400" dirty="0">
                <a:ea typeface="Segoe UI" pitchFamily="34" charset="0"/>
                <a:cs typeface="Segoe UI" pitchFamily="34" charset="0"/>
                <a:sym typeface="Wingdings" pitchFamily="2" charset="2"/>
              </a:rPr>
            </a:b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911078" y="4605445"/>
            <a:ext cx="10416051" cy="1753006"/>
          </a:xfrm>
        </p:spPr>
        <p:txBody>
          <a:bodyPr>
            <a:normAutofit/>
          </a:bodyPr>
          <a:lstStyle/>
          <a:p>
            <a:endParaRPr lang="fr-FR" b="0" dirty="0" smtClean="0">
              <a:solidFill>
                <a:srgbClr val="002060"/>
              </a:solidFill>
              <a:latin typeface="Segoe Light" charset="0"/>
              <a:ea typeface="Segoe UI" pitchFamily="34" charset="0"/>
              <a:cs typeface="Segoe UI" pitchFamily="34" charset="0"/>
            </a:endParaRPr>
          </a:p>
        </p:txBody>
      </p:sp>
      <p:pic>
        <p:nvPicPr>
          <p:cNvPr id="5122" name="Picture 2" descr="https://skillsmatter.com/custom/images/rev-progfsharpnyc-800x300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64" y="2156370"/>
            <a:ext cx="11477578" cy="430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0216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719618" y="1105469"/>
            <a:ext cx="7792872" cy="4421874"/>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sz="36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752" y="2738104"/>
            <a:ext cx="1600104" cy="1108318"/>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630753" y="192904"/>
            <a:ext cx="1188389" cy="5563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05224" y="2038944"/>
            <a:ext cx="1059043" cy="53438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847284" y="1470895"/>
            <a:ext cx="755329" cy="9311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865533" y="793846"/>
            <a:ext cx="148623"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8858" y="1715779"/>
            <a:ext cx="1476366"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26065" y="885765"/>
            <a:ext cx="1642437" cy="323165"/>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37" y="1105469"/>
            <a:ext cx="1314328" cy="4972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05861" y="72179"/>
            <a:ext cx="188102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2076415" y="3841676"/>
            <a:ext cx="1747115" cy="850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7728" y="4353497"/>
            <a:ext cx="105317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2527" y="4266863"/>
            <a:ext cx="1962151"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9667" y="6153867"/>
            <a:ext cx="140970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7142" y="5538485"/>
            <a:ext cx="1857376"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339" y="5060617"/>
            <a:ext cx="23812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52529" y="5618799"/>
            <a:ext cx="22193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81964" y="6330984"/>
            <a:ext cx="1703281" cy="528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63282" y="4786150"/>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463283" y="5238465"/>
            <a:ext cx="294785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17728" y="3928309"/>
            <a:ext cx="931152"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469679" y="1172836"/>
            <a:ext cx="864536" cy="6498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049535" y="4522774"/>
            <a:ext cx="273093" cy="116307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211857" y="4500608"/>
            <a:ext cx="336065" cy="12074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3501" y="-1571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15900" y="-47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68301" y="1476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20701" y="3000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0" tIns="45714" rIns="91430" bIns="45714"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3464267" y="6095050"/>
            <a:ext cx="1792978" cy="688380"/>
          </a:xfrm>
          <a:prstGeom prst="rect">
            <a:avLst/>
          </a:prstGeom>
        </p:spPr>
      </p:pic>
      <p:sp>
        <p:nvSpPr>
          <p:cNvPr id="83" name="TextBox 82"/>
          <p:cNvSpPr txBox="1"/>
          <p:nvPr/>
        </p:nvSpPr>
        <p:spPr>
          <a:xfrm>
            <a:off x="3751245" y="5868097"/>
            <a:ext cx="1715213" cy="323165"/>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3621" y="749287"/>
            <a:ext cx="11191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19813" y="3497756"/>
            <a:ext cx="948978"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1857" y="5735999"/>
            <a:ext cx="720688" cy="857962"/>
          </a:xfrm>
          <a:prstGeom prst="rect">
            <a:avLst/>
          </a:prstGeom>
        </p:spPr>
      </p:pic>
      <p:cxnSp>
        <p:nvCxnSpPr>
          <p:cNvPr id="94" name="Straight Arrow Connector 93"/>
          <p:cNvCxnSpPr/>
          <p:nvPr/>
        </p:nvCxnSpPr>
        <p:spPr>
          <a:xfrm flipH="1" flipV="1">
            <a:off x="7942997" y="4097586"/>
            <a:ext cx="1569493" cy="7076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618183" y="1676684"/>
            <a:ext cx="1839670"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356143" y="4353498"/>
            <a:ext cx="736979" cy="803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719667" y="2015912"/>
            <a:ext cx="1106558" cy="37073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9907676" y="3328480"/>
            <a:ext cx="1739258"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8872075" y="3422304"/>
            <a:ext cx="924279" cy="9599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498694" y="514511"/>
            <a:ext cx="749125" cy="1215787"/>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63283" y="2265528"/>
            <a:ext cx="1448923"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19619" y="2604083"/>
            <a:ext cx="1120743" cy="3496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768226" y="4075421"/>
            <a:ext cx="1521460" cy="102889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9889770" y="2573329"/>
            <a:ext cx="1408462" cy="646331"/>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689796" y="2896494"/>
            <a:ext cx="1003419" cy="4756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301056" y="184820"/>
            <a:ext cx="177934" cy="323165"/>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63283" y="229005"/>
            <a:ext cx="11147562" cy="747897"/>
          </a:xfrm>
        </p:spPr>
        <p:txBody>
          <a:bodyPr/>
          <a:lstStyle/>
          <a:p>
            <a:r>
              <a:rPr lang="en-GB" dirty="0" smtClean="0"/>
              <a:t>New think…</a:t>
            </a:r>
            <a:endParaRPr lang="en-GB" dirty="0"/>
          </a:p>
        </p:txBody>
      </p:sp>
      <p:pic>
        <p:nvPicPr>
          <p:cNvPr id="1026" name="Picture 2" descr="Math.NET Numerics">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1658" y="6095050"/>
            <a:ext cx="698221" cy="69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702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http://fsharp.org</a:t>
            </a:r>
            <a:r>
              <a:rPr lang="en-GB" dirty="0" smtClean="0"/>
              <a:t> </a:t>
            </a:r>
            <a:endParaRPr lang="en-GB" dirty="0"/>
          </a:p>
        </p:txBody>
      </p:sp>
    </p:spTree>
    <p:extLst>
      <p:ext uri="{BB962C8B-B14F-4D97-AF65-F5344CB8AC3E}">
        <p14:creationId xmlns:p14="http://schemas.microsoft.com/office/powerpoint/2010/main" val="2630567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do Microsoft contribute to F#?</a:t>
            </a:r>
            <a:endParaRPr lang="en-GB" dirty="0"/>
          </a:p>
        </p:txBody>
      </p:sp>
    </p:spTree>
    <p:extLst>
      <p:ext uri="{BB962C8B-B14F-4D97-AF65-F5344CB8AC3E}">
        <p14:creationId xmlns:p14="http://schemas.microsoft.com/office/powerpoint/2010/main" val="30243830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881256"/>
            <a:ext cx="11171635" cy="4487382"/>
          </a:xfrm>
        </p:spPr>
        <p:txBody>
          <a:bodyPr/>
          <a:lstStyle/>
          <a:p>
            <a:r>
              <a:rPr lang="en-GB" dirty="0" smtClean="0"/>
              <a:t>functional-first </a:t>
            </a:r>
            <a:br>
              <a:rPr lang="en-GB" dirty="0" smtClean="0"/>
            </a:br>
            <a:r>
              <a:rPr lang="en-GB" dirty="0" smtClean="0"/>
              <a:t>= </a:t>
            </a:r>
            <a:br>
              <a:rPr lang="en-GB" dirty="0" smtClean="0"/>
            </a:br>
            <a:r>
              <a:rPr lang="en-GB" dirty="0" smtClean="0"/>
              <a:t>simple code to solve complex problems </a:t>
            </a:r>
            <a:br>
              <a:rPr lang="en-GB" dirty="0" smtClean="0"/>
            </a:br>
            <a:r>
              <a:rPr lang="en-GB" dirty="0" smtClean="0"/>
              <a:t>= </a:t>
            </a:r>
            <a:br>
              <a:rPr lang="en-GB" dirty="0" smtClean="0"/>
            </a:br>
            <a:r>
              <a:rPr lang="en-GB" dirty="0" smtClean="0"/>
              <a:t>improved time-to-market for code-heavy programming</a:t>
            </a:r>
            <a:endParaRPr lang="en-GB" dirty="0"/>
          </a:p>
        </p:txBody>
      </p:sp>
    </p:spTree>
    <p:extLst>
      <p:ext uri="{BB962C8B-B14F-4D97-AF65-F5344CB8AC3E}">
        <p14:creationId xmlns:p14="http://schemas.microsoft.com/office/powerpoint/2010/main" val="68904316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0" y="1331633"/>
            <a:ext cx="11171635" cy="3739485"/>
          </a:xfrm>
        </p:spPr>
        <p:txBody>
          <a:bodyPr/>
          <a:lstStyle/>
          <a:p>
            <a:r>
              <a:rPr lang="en-GB" dirty="0"/>
              <a:t>b</a:t>
            </a:r>
            <a:r>
              <a:rPr lang="en-GB" dirty="0" smtClean="0"/>
              <a:t>etter programmability </a:t>
            </a:r>
            <a:br>
              <a:rPr lang="en-GB" dirty="0" smtClean="0"/>
            </a:br>
            <a:r>
              <a:rPr lang="en-GB" dirty="0" smtClean="0"/>
              <a:t>= </a:t>
            </a:r>
            <a:br>
              <a:rPr lang="en-GB" dirty="0" smtClean="0"/>
            </a:br>
            <a:r>
              <a:rPr lang="en-GB" dirty="0" smtClean="0"/>
              <a:t>better platforms </a:t>
            </a:r>
            <a:br>
              <a:rPr lang="en-GB" dirty="0" smtClean="0"/>
            </a:br>
            <a:r>
              <a:rPr lang="en-GB" dirty="0" smtClean="0"/>
              <a:t>= </a:t>
            </a:r>
            <a:br>
              <a:rPr lang="en-GB" dirty="0" smtClean="0"/>
            </a:br>
            <a:r>
              <a:rPr lang="en-GB" dirty="0" smtClean="0"/>
              <a:t>make money</a:t>
            </a:r>
            <a:endParaRPr lang="en-GB" dirty="0"/>
          </a:p>
        </p:txBody>
      </p:sp>
    </p:spTree>
    <p:extLst>
      <p:ext uri="{BB962C8B-B14F-4D97-AF65-F5344CB8AC3E}">
        <p14:creationId xmlns:p14="http://schemas.microsoft.com/office/powerpoint/2010/main" val="411803273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1" y="1345279"/>
            <a:ext cx="11171635" cy="3739485"/>
          </a:xfrm>
        </p:spPr>
        <p:txBody>
          <a:bodyPr/>
          <a:lstStyle/>
          <a:p>
            <a:r>
              <a:rPr lang="en-GB" dirty="0" smtClean="0"/>
              <a:t>“functional-first” </a:t>
            </a:r>
            <a:br>
              <a:rPr lang="en-GB" dirty="0" smtClean="0"/>
            </a:br>
            <a:r>
              <a:rPr lang="en-GB" dirty="0" smtClean="0"/>
              <a:t>=</a:t>
            </a:r>
            <a:br>
              <a:rPr lang="en-GB" dirty="0" smtClean="0"/>
            </a:br>
            <a:r>
              <a:rPr lang="en-GB" dirty="0" smtClean="0"/>
              <a:t>“simple code”</a:t>
            </a:r>
            <a:br>
              <a:rPr lang="en-GB" dirty="0" smtClean="0"/>
            </a:br>
            <a:r>
              <a:rPr lang="en-GB" dirty="0"/>
              <a:t/>
            </a:r>
            <a:br>
              <a:rPr lang="en-GB" dirty="0"/>
            </a:br>
            <a:r>
              <a:rPr lang="en-GB" dirty="0" smtClean="0"/>
              <a:t>Let’s just </a:t>
            </a:r>
            <a:r>
              <a:rPr lang="en-GB" dirty="0" smtClean="0">
                <a:hlinkClick r:id="rId2"/>
              </a:rPr>
              <a:t>remind</a:t>
            </a:r>
            <a:r>
              <a:rPr lang="en-GB" dirty="0" smtClean="0"/>
              <a:t> ourselves about that…</a:t>
            </a:r>
            <a:endParaRPr lang="en-GB" dirty="0"/>
          </a:p>
        </p:txBody>
      </p:sp>
    </p:spTree>
    <p:extLst>
      <p:ext uri="{BB962C8B-B14F-4D97-AF65-F5344CB8AC3E}">
        <p14:creationId xmlns:p14="http://schemas.microsoft.com/office/powerpoint/2010/main" val="13264129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Now let’s look more broadly…</a:t>
            </a:r>
            <a:endParaRPr lang="en-GB" dirty="0"/>
          </a:p>
        </p:txBody>
      </p:sp>
    </p:spTree>
    <p:extLst>
      <p:ext uri="{BB962C8B-B14F-4D97-AF65-F5344CB8AC3E}">
        <p14:creationId xmlns:p14="http://schemas.microsoft.com/office/powerpoint/2010/main" val="36270476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Core Components</a:t>
            </a:r>
            <a:endParaRPr lang="en-GB" dirty="0"/>
          </a:p>
        </p:txBody>
      </p:sp>
    </p:spTree>
    <p:extLst>
      <p:ext uri="{BB962C8B-B14F-4D97-AF65-F5344CB8AC3E}">
        <p14:creationId xmlns:p14="http://schemas.microsoft.com/office/powerpoint/2010/main" val="152932684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8168" y="1017734"/>
            <a:ext cx="11171635" cy="3739485"/>
          </a:xfrm>
        </p:spPr>
        <p:txBody>
          <a:bodyPr/>
          <a:lstStyle/>
          <a:p>
            <a:r>
              <a:rPr lang="en-GB" dirty="0" smtClean="0"/>
              <a:t>F# open source group</a:t>
            </a:r>
            <a:br>
              <a:rPr lang="en-GB" dirty="0" smtClean="0"/>
            </a:br>
            <a:r>
              <a:rPr lang="en-GB" dirty="0"/>
              <a:t/>
            </a:r>
            <a:br>
              <a:rPr lang="en-GB" dirty="0"/>
            </a:br>
            <a:r>
              <a:rPr lang="en-GB" dirty="0" smtClean="0"/>
              <a:t>fsharp.github.com</a:t>
            </a:r>
            <a:br>
              <a:rPr lang="en-GB" dirty="0" smtClean="0"/>
            </a:br>
            <a:r>
              <a:rPr lang="en-GB" dirty="0"/>
              <a:t/>
            </a:r>
            <a:br>
              <a:rPr lang="en-GB" dirty="0"/>
            </a:br>
            <a:r>
              <a:rPr lang="en-GB" dirty="0" smtClean="0"/>
              <a:t>e.g. F# Compiler “Open Edition”</a:t>
            </a:r>
            <a:endParaRPr lang="en-GB" dirty="0"/>
          </a:p>
        </p:txBody>
      </p:sp>
    </p:spTree>
    <p:extLst>
      <p:ext uri="{BB962C8B-B14F-4D97-AF65-F5344CB8AC3E}">
        <p14:creationId xmlns:p14="http://schemas.microsoft.com/office/powerpoint/2010/main" val="38526248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399044" y="188768"/>
            <a:ext cx="11171635" cy="1108253"/>
          </a:xfrm>
        </p:spPr>
        <p:txBody>
          <a:bodyPr>
            <a:normAutofit/>
          </a:bodyPr>
          <a:lstStyle/>
          <a:p>
            <a:pPr eaLnBrk="1" hangingPunct="1">
              <a:defRPr/>
            </a:pPr>
            <a:r>
              <a:rPr lang="en-US" sz="6700" dirty="0"/>
              <a:t>fsharp.github.com/</a:t>
            </a:r>
            <a:r>
              <a:rPr lang="en-US" sz="6700" dirty="0" err="1"/>
              <a:t>fsharp</a:t>
            </a:r>
            <a:endParaRPr sz="6700" b="1"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2168186915"/>
              </p:ext>
            </p:extLst>
          </p:nvPr>
        </p:nvGraphicFramePr>
        <p:xfrm>
          <a:off x="1206028" y="1664086"/>
          <a:ext cx="9432414" cy="4793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942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a:xfrm>
            <a:off x="923763" y="871582"/>
            <a:ext cx="10359152" cy="3345577"/>
          </a:xfrm>
        </p:spPr>
        <p:txBody>
          <a:bodyPr>
            <a:normAutofit/>
          </a:bodyPr>
          <a:lstStyle/>
          <a:p>
            <a:r>
              <a:rPr lang="en-GB" sz="5400" dirty="0">
                <a:ea typeface="Segoe UI" pitchFamily="34" charset="0"/>
                <a:cs typeface="Segoe UI" pitchFamily="34" charset="0"/>
                <a:sym typeface="Wingdings" pitchFamily="2" charset="2"/>
              </a:rPr>
              <a:t>F# in the </a:t>
            </a:r>
            <a:r>
              <a:rPr lang="en-GB" sz="5400" dirty="0" smtClean="0">
                <a:ea typeface="Segoe UI" pitchFamily="34" charset="0"/>
                <a:cs typeface="Segoe UI" pitchFamily="34" charset="0"/>
                <a:sym typeface="Wingdings" pitchFamily="2" charset="2"/>
              </a:rPr>
              <a:t>Open </a:t>
            </a:r>
            <a:r>
              <a:rPr lang="en-GB" sz="5400" dirty="0">
                <a:ea typeface="Segoe UI" pitchFamily="34" charset="0"/>
                <a:cs typeface="Segoe UI" pitchFamily="34" charset="0"/>
                <a:sym typeface="Wingdings" pitchFamily="2" charset="2"/>
              </a:rPr>
              <a:t>Source World</a:t>
            </a:r>
            <a:endParaRPr lang="fr-FR" sz="2400" dirty="0">
              <a:ea typeface="Segoe UI" pitchFamily="34" charset="0"/>
              <a:cs typeface="Segoe UI" pitchFamily="34" charset="0"/>
            </a:endParaRPr>
          </a:p>
        </p:txBody>
      </p:sp>
      <p:sp>
        <p:nvSpPr>
          <p:cNvPr id="3" name="Sous-titre 2"/>
          <p:cNvSpPr>
            <a:spLocks noGrp="1"/>
          </p:cNvSpPr>
          <p:nvPr>
            <p:ph type="subTitle" idx="1"/>
          </p:nvPr>
        </p:nvSpPr>
        <p:spPr>
          <a:xfrm>
            <a:off x="911078" y="4605445"/>
            <a:ext cx="10416051" cy="1753006"/>
          </a:xfrm>
        </p:spPr>
        <p:txBody>
          <a:bodyPr>
            <a:normAutofit/>
          </a:bodyPr>
          <a:lstStyle/>
          <a:p>
            <a:r>
              <a:rPr lang="fr-FR" dirty="0" smtClean="0">
                <a:solidFill>
                  <a:srgbClr val="002060"/>
                </a:solidFill>
                <a:ea typeface="Segoe UI" pitchFamily="34" charset="0"/>
                <a:cs typeface="Segoe UI" pitchFamily="34" charset="0"/>
              </a:rPr>
              <a:t>@</a:t>
            </a:r>
            <a:r>
              <a:rPr lang="fr-FR" dirty="0" err="1" smtClean="0">
                <a:solidFill>
                  <a:srgbClr val="002060"/>
                </a:solidFill>
                <a:ea typeface="Segoe UI" pitchFamily="34" charset="0"/>
                <a:cs typeface="Segoe UI" pitchFamily="34" charset="0"/>
              </a:rPr>
              <a:t>dsyme</a:t>
            </a:r>
            <a:r>
              <a:rPr lang="fr-FR" dirty="0" smtClean="0">
                <a:solidFill>
                  <a:srgbClr val="002060"/>
                </a:solidFill>
                <a:ea typeface="Segoe UI" pitchFamily="34" charset="0"/>
                <a:cs typeface="Segoe UI" pitchFamily="34" charset="0"/>
              </a:rPr>
              <a:t>, </a:t>
            </a:r>
          </a:p>
          <a:p>
            <a:r>
              <a:rPr lang="fr-FR" b="0" dirty="0" smtClean="0">
                <a:solidFill>
                  <a:srgbClr val="002060"/>
                </a:solidFill>
                <a:latin typeface="Segoe Light" charset="0"/>
                <a:ea typeface="Segoe UI" pitchFamily="34" charset="0"/>
                <a:cs typeface="Segoe UI" pitchFamily="34" charset="0"/>
              </a:rPr>
              <a:t>Principal </a:t>
            </a:r>
            <a:r>
              <a:rPr lang="fr-FR" b="0" dirty="0" err="1" smtClean="0">
                <a:solidFill>
                  <a:srgbClr val="002060"/>
                </a:solidFill>
                <a:latin typeface="Segoe Light" charset="0"/>
                <a:ea typeface="Segoe UI" pitchFamily="34" charset="0"/>
                <a:cs typeface="Segoe UI" pitchFamily="34" charset="0"/>
              </a:rPr>
              <a:t>Researcher</a:t>
            </a:r>
            <a:r>
              <a:rPr lang="fr-FR" b="0" dirty="0" smtClean="0">
                <a:solidFill>
                  <a:srgbClr val="002060"/>
                </a:solidFill>
                <a:latin typeface="Segoe Light" charset="0"/>
                <a:ea typeface="Segoe UI" pitchFamily="34" charset="0"/>
                <a:cs typeface="Segoe UI" pitchFamily="34" charset="0"/>
              </a:rPr>
              <a:t>, Microsoft Research</a:t>
            </a:r>
          </a:p>
          <a:p>
            <a:r>
              <a:rPr lang="fr-FR" b="0" dirty="0" smtClean="0">
                <a:solidFill>
                  <a:srgbClr val="002060"/>
                </a:solidFill>
                <a:latin typeface="Segoe Light" charset="0"/>
                <a:ea typeface="Segoe UI" pitchFamily="34" charset="0"/>
                <a:cs typeface="Segoe UI" pitchFamily="34" charset="0"/>
              </a:rPr>
              <a:t>F# </a:t>
            </a:r>
            <a:r>
              <a:rPr lang="fr-FR" b="0" dirty="0" err="1" smtClean="0">
                <a:solidFill>
                  <a:srgbClr val="002060"/>
                </a:solidFill>
                <a:latin typeface="Segoe Light" charset="0"/>
                <a:ea typeface="Segoe UI" pitchFamily="34" charset="0"/>
                <a:cs typeface="Segoe UI" pitchFamily="34" charset="0"/>
              </a:rPr>
              <a:t>Community</a:t>
            </a:r>
            <a:r>
              <a:rPr lang="fr-FR" b="0" dirty="0" smtClean="0">
                <a:solidFill>
                  <a:srgbClr val="002060"/>
                </a:solidFill>
                <a:latin typeface="Segoe Light" charset="0"/>
                <a:ea typeface="Segoe UI" pitchFamily="34" charset="0"/>
                <a:cs typeface="Segoe UI" pitchFamily="34" charset="0"/>
              </a:rPr>
              <a:t> </a:t>
            </a:r>
            <a:r>
              <a:rPr lang="fr-FR" b="0" dirty="0" err="1" smtClean="0">
                <a:solidFill>
                  <a:srgbClr val="002060"/>
                </a:solidFill>
                <a:latin typeface="Segoe Light" charset="0"/>
                <a:ea typeface="Segoe UI" pitchFamily="34" charset="0"/>
                <a:cs typeface="Segoe UI" pitchFamily="34" charset="0"/>
              </a:rPr>
              <a:t>Contributor</a:t>
            </a:r>
            <a:endParaRPr lang="fr-FR" b="0" dirty="0" smtClean="0">
              <a:solidFill>
                <a:srgbClr val="002060"/>
              </a:solidFill>
              <a:latin typeface="Segoe Light" charset="0"/>
              <a:ea typeface="Segoe UI" pitchFamily="34" charset="0"/>
              <a:cs typeface="Segoe UI" pitchFamily="34" charset="0"/>
            </a:endParaRPr>
          </a:p>
        </p:txBody>
      </p:sp>
    </p:spTree>
    <p:extLst>
      <p:ext uri="{BB962C8B-B14F-4D97-AF65-F5344CB8AC3E}">
        <p14:creationId xmlns:p14="http://schemas.microsoft.com/office/powerpoint/2010/main" val="8204737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Libraries and Packages</a:t>
            </a:r>
            <a:endParaRPr lang="en-GB" dirty="0"/>
          </a:p>
        </p:txBody>
      </p:sp>
    </p:spTree>
    <p:extLst>
      <p:ext uri="{BB962C8B-B14F-4D97-AF65-F5344CB8AC3E}">
        <p14:creationId xmlns:p14="http://schemas.microsoft.com/office/powerpoint/2010/main" val="257245050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GB" dirty="0" smtClean="0"/>
              <a:t>Ecosystem          </a:t>
            </a:r>
            <a:r>
              <a:rPr lang="en-GB" dirty="0" err="1" smtClean="0"/>
              <a:t>Exosystem</a:t>
            </a:r>
            <a:endParaRPr lang="en-GB" dirty="0"/>
          </a:p>
        </p:txBody>
      </p:sp>
    </p:spTree>
    <p:extLst>
      <p:ext uri="{BB962C8B-B14F-4D97-AF65-F5344CB8AC3E}">
        <p14:creationId xmlns:p14="http://schemas.microsoft.com/office/powerpoint/2010/main" val="195574194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nuget.org</a:t>
            </a:r>
            <a:r>
              <a:rPr lang="en-GB" dirty="0" smtClean="0"/>
              <a:t> </a:t>
            </a:r>
            <a:endParaRPr lang="en-GB" dirty="0"/>
          </a:p>
        </p:txBody>
      </p:sp>
    </p:spTree>
    <p:extLst>
      <p:ext uri="{BB962C8B-B14F-4D97-AF65-F5344CB8AC3E}">
        <p14:creationId xmlns:p14="http://schemas.microsoft.com/office/powerpoint/2010/main" val="186515037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088538"/>
          </a:xfrm>
        </p:spPr>
        <p:txBody>
          <a:bodyPr/>
          <a:lstStyle/>
          <a:p>
            <a:r>
              <a:rPr lang="en-GB" sz="11500" b="1" dirty="0" smtClean="0"/>
              <a:t>11,500</a:t>
            </a:r>
            <a:r>
              <a:rPr lang="en-GB" dirty="0" smtClean="0"/>
              <a:t> unique packages</a:t>
            </a:r>
            <a:br>
              <a:rPr lang="en-GB" dirty="0" smtClean="0"/>
            </a:br>
            <a:r>
              <a:rPr lang="en-GB" dirty="0"/>
              <a:t/>
            </a:r>
            <a:br>
              <a:rPr lang="en-GB" dirty="0"/>
            </a:br>
            <a:r>
              <a:rPr lang="en-GB" dirty="0" smtClean="0"/>
              <a:t>Windows, Mac, Linux</a:t>
            </a:r>
            <a:endParaRPr lang="en-GB" dirty="0"/>
          </a:p>
        </p:txBody>
      </p:sp>
    </p:spTree>
    <p:extLst>
      <p:ext uri="{BB962C8B-B14F-4D97-AF65-F5344CB8AC3E}">
        <p14:creationId xmlns:p14="http://schemas.microsoft.com/office/powerpoint/2010/main" val="298831930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www.nuget.org</a:t>
            </a:r>
            <a:endParaRPr lang="en-GB" dirty="0"/>
          </a:p>
        </p:txBody>
      </p:sp>
      <p:pic>
        <p:nvPicPr>
          <p:cNvPr id="3" name="Picture 22" descr="http://brandonzeider.me/wp-content/uploads/2011/06/Nuget-600x300.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23" y="956643"/>
            <a:ext cx="9734750" cy="48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87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600075"/>
            <a:ext cx="8847138"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54775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991588"/>
          </a:xfrm>
        </p:spPr>
        <p:txBody>
          <a:bodyPr/>
          <a:lstStyle/>
          <a:p>
            <a:r>
              <a:rPr lang="en-GB" dirty="0" err="1" smtClean="0"/>
              <a:t>FSharp.Data</a:t>
            </a:r>
            <a:r>
              <a:rPr lang="en-GB" dirty="0" smtClean="0"/>
              <a:t/>
            </a:r>
            <a:br>
              <a:rPr lang="en-GB" dirty="0" smtClean="0"/>
            </a:br>
            <a:r>
              <a:rPr lang="en-GB" dirty="0" err="1" smtClean="0"/>
              <a:t>FSharp.Charting</a:t>
            </a:r>
            <a:r>
              <a:rPr lang="en-GB" dirty="0" smtClean="0"/>
              <a:t/>
            </a:r>
            <a:br>
              <a:rPr lang="en-GB" dirty="0" smtClean="0"/>
            </a:br>
            <a:r>
              <a:rPr lang="en-GB" dirty="0" err="1" smtClean="0"/>
              <a:t>FSharpx</a:t>
            </a:r>
            <a:r>
              <a:rPr lang="en-GB" dirty="0" smtClean="0"/>
              <a:t/>
            </a:r>
            <a:br>
              <a:rPr lang="en-GB" dirty="0" smtClean="0"/>
            </a:br>
            <a:r>
              <a:rPr lang="en-GB" dirty="0" err="1" smtClean="0"/>
              <a:t>ExtLib</a:t>
            </a:r>
            <a:endParaRPr lang="en-GB" dirty="0"/>
          </a:p>
        </p:txBody>
      </p:sp>
    </p:spTree>
    <p:extLst>
      <p:ext uri="{BB962C8B-B14F-4D97-AF65-F5344CB8AC3E}">
        <p14:creationId xmlns:p14="http://schemas.microsoft.com/office/powerpoint/2010/main" val="107527391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437590"/>
          </a:xfrm>
        </p:spPr>
        <p:txBody>
          <a:bodyPr/>
          <a:lstStyle/>
          <a:p>
            <a:r>
              <a:rPr lang="en-GB" dirty="0" smtClean="0">
                <a:hlinkClick r:id="rId2"/>
              </a:rPr>
              <a:t>Latest news</a:t>
            </a:r>
            <a:r>
              <a:rPr lang="en-GB" dirty="0" smtClean="0"/>
              <a:t>: Data Frames for F#</a:t>
            </a:r>
            <a:br>
              <a:rPr lang="en-GB" dirty="0" smtClean="0"/>
            </a:br>
            <a:r>
              <a:rPr lang="en-GB" dirty="0"/>
              <a:t/>
            </a:r>
            <a:br>
              <a:rPr lang="en-GB" dirty="0"/>
            </a:br>
            <a:r>
              <a:rPr lang="en-GB" sz="3600" dirty="0" err="1" smtClean="0"/>
              <a:t>BlueMountain</a:t>
            </a:r>
            <a:r>
              <a:rPr lang="en-GB" sz="3600" dirty="0" smtClean="0"/>
              <a:t> Capital, contributing to F# open source work </a:t>
            </a:r>
            <a:br>
              <a:rPr lang="en-GB" sz="3600" dirty="0" smtClean="0"/>
            </a:br>
            <a:endParaRPr lang="en-GB" sz="2800" dirty="0"/>
          </a:p>
        </p:txBody>
      </p:sp>
    </p:spTree>
    <p:extLst>
      <p:ext uri="{BB962C8B-B14F-4D97-AF65-F5344CB8AC3E}">
        <p14:creationId xmlns:p14="http://schemas.microsoft.com/office/powerpoint/2010/main" val="58651368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IDEs</a:t>
            </a:r>
            <a:endParaRPr lang="en-GB" dirty="0"/>
          </a:p>
        </p:txBody>
      </p:sp>
      <p:pic>
        <p:nvPicPr>
          <p:cNvPr id="3" name="Picture 4" descr="http://pianoface.com/wp-content/uploads/android-app-develop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3646" y="1630930"/>
            <a:ext cx="783236" cy="729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blog.xamarin.com/wp-content/uploads/2012/09/Screen-Shot-2012-09-07-at-9.00.17-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928" y="1716891"/>
            <a:ext cx="1062370" cy="9017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t3.gstatic.com/images?q=tbn:ANd9GcQHLyE1v_mfrsVLmN8D302auLTqlUiYbjVqh5QGCKGat1kOcA0o">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475" y="674120"/>
            <a:ext cx="3678355" cy="11673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s://public.bay.livefilestore.com/y1px_h-qpnmg9DqgOCAsR1ec5ayTg-WBHZPuO5C6_ugiBBAfvie9JJ8sgA2Zefx34YfQ_8Hbc4AxdULuzeKFl6u0A/image2.png?psid=1">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12" y="5029176"/>
            <a:ext cx="5851525" cy="1108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upload.wikimedia.org/wikipedia/commons/thumb/5/5f/Emacs-logo.svg/270px-Emacs-logo.svg.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5260" y="3726913"/>
            <a:ext cx="2518344" cy="2023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712" y="602230"/>
            <a:ext cx="59785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9" descr="http://www.elfnet.org/wp-content/uploads/2011/10/Vim_logo.png">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5639" y="5354010"/>
            <a:ext cx="1169621" cy="1169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http://c758482.r82.cf2.rackcdn.com/sublime_text_icon_218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30723" y="5583214"/>
            <a:ext cx="1462881" cy="146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1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049792"/>
          </a:xfrm>
        </p:spPr>
        <p:txBody>
          <a:bodyPr/>
          <a:lstStyle/>
          <a:p>
            <a:r>
              <a:rPr lang="en-GB" dirty="0" smtClean="0"/>
              <a:t>F# in </a:t>
            </a:r>
            <a:r>
              <a:rPr lang="en-GB" dirty="0" err="1" smtClean="0"/>
              <a:t>Emacs</a:t>
            </a:r>
            <a:r>
              <a:rPr lang="en-GB" dirty="0" smtClean="0"/>
              <a:t/>
            </a:r>
            <a:br>
              <a:rPr lang="en-GB" dirty="0" smtClean="0"/>
            </a:br>
            <a:r>
              <a:rPr lang="en-GB" dirty="0"/>
              <a:t/>
            </a:r>
            <a:br>
              <a:rPr lang="en-GB" dirty="0"/>
            </a:br>
            <a:r>
              <a:rPr lang="en-GB" sz="3600" dirty="0">
                <a:hlinkClick r:id="rId2"/>
              </a:rPr>
              <a:t>https://github.com/fsharp/fsharpbinding</a:t>
            </a:r>
            <a:r>
              <a:rPr lang="en-GB" sz="3600" dirty="0" smtClean="0">
                <a:hlinkClick r:id="rId2"/>
              </a:rPr>
              <a:t>/</a:t>
            </a:r>
            <a:r>
              <a:rPr lang="en-GB" sz="3600" dirty="0" smtClean="0"/>
              <a:t> </a:t>
            </a:r>
            <a:endParaRPr lang="en-GB" dirty="0"/>
          </a:p>
        </p:txBody>
      </p:sp>
    </p:spTree>
    <p:extLst>
      <p:ext uri="{BB962C8B-B14F-4D97-AF65-F5344CB8AC3E}">
        <p14:creationId xmlns:p14="http://schemas.microsoft.com/office/powerpoint/2010/main" val="3890179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4"/>
            <a:ext cx="11171635" cy="1625436"/>
          </a:xfrm>
        </p:spPr>
        <p:txBody>
          <a:bodyPr>
            <a:noAutofit/>
          </a:bodyPr>
          <a:lstStyle/>
          <a:p>
            <a:r>
              <a:rPr lang="en-GB" sz="4000" dirty="0"/>
              <a:t>T</a:t>
            </a:r>
            <a:r>
              <a:rPr lang="en-GB" sz="4000" dirty="0" smtClean="0"/>
              <a:t>his talk has some slides provided by other people</a:t>
            </a:r>
            <a:br>
              <a:rPr lang="en-GB" sz="4000" dirty="0" smtClean="0"/>
            </a:br>
            <a:r>
              <a:rPr lang="en-GB" sz="4000" dirty="0"/>
              <a:t/>
            </a:r>
            <a:br>
              <a:rPr lang="en-GB" sz="4000" dirty="0"/>
            </a:br>
            <a:r>
              <a:rPr lang="en-GB" sz="4000" dirty="0"/>
              <a:t>I</a:t>
            </a:r>
            <a:r>
              <a:rPr lang="en-GB" sz="4000" dirty="0" smtClean="0"/>
              <a:t>’ll try to remember to tell you when that’s the case</a:t>
            </a:r>
            <a:endParaRPr lang="en-GB" sz="4000" dirty="0"/>
          </a:p>
        </p:txBody>
      </p:sp>
    </p:spTree>
    <p:extLst>
      <p:ext uri="{BB962C8B-B14F-4D97-AF65-F5344CB8AC3E}">
        <p14:creationId xmlns:p14="http://schemas.microsoft.com/office/powerpoint/2010/main" val="3814313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2742289"/>
          </a:xfrm>
        </p:spPr>
        <p:txBody>
          <a:bodyPr/>
          <a:lstStyle/>
          <a:p>
            <a:r>
              <a:rPr lang="en-GB" dirty="0" err="1"/>
              <a:t>Fantomas</a:t>
            </a:r>
            <a:r>
              <a:rPr lang="en-GB" dirty="0"/>
              <a:t/>
            </a:r>
            <a:br>
              <a:rPr lang="en-GB" dirty="0"/>
            </a:br>
            <a:r>
              <a:rPr lang="en-GB" sz="3600" dirty="0" smtClean="0">
                <a:hlinkClick r:id="rId2"/>
              </a:rPr>
              <a:t>https://github.com/dungpa/fantomas/</a:t>
            </a:r>
            <a:r>
              <a:rPr lang="en-GB" sz="3600" dirty="0" smtClean="0"/>
              <a:t> </a:t>
            </a:r>
            <a:r>
              <a:rPr lang="en-GB" dirty="0" smtClean="0"/>
              <a:t/>
            </a:r>
            <a:br>
              <a:rPr lang="en-GB" dirty="0" smtClean="0"/>
            </a:br>
            <a:r>
              <a:rPr lang="en-GB" dirty="0"/>
              <a:t/>
            </a:r>
            <a:br>
              <a:rPr lang="en-GB" dirty="0"/>
            </a:br>
            <a:r>
              <a:rPr lang="en-GB" dirty="0" smtClean="0"/>
              <a:t>Ctrl-K Ctrl-F Code Formatting for F#</a:t>
            </a:r>
            <a:endParaRPr lang="en-GB" dirty="0"/>
          </a:p>
        </p:txBody>
      </p:sp>
      <p:pic>
        <p:nvPicPr>
          <p:cNvPr id="30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72" y="5125658"/>
            <a:ext cx="8112073" cy="11796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800612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4238083"/>
          </a:xfrm>
        </p:spPr>
        <p:txBody>
          <a:bodyPr/>
          <a:lstStyle/>
          <a:p>
            <a:r>
              <a:rPr lang="en-GB" dirty="0" err="1" smtClean="0"/>
              <a:t>FSharpBinding</a:t>
            </a:r>
            <a:r>
              <a:rPr lang="en-GB" dirty="0" smtClean="0"/>
              <a:t/>
            </a:r>
            <a:br>
              <a:rPr lang="en-GB" dirty="0" smtClean="0"/>
            </a:br>
            <a:r>
              <a:rPr lang="en-GB" dirty="0"/>
              <a:t/>
            </a:r>
            <a:br>
              <a:rPr lang="en-GB" dirty="0"/>
            </a:br>
            <a:r>
              <a:rPr lang="en-GB" dirty="0" smtClean="0"/>
              <a:t>F# </a:t>
            </a:r>
            <a:r>
              <a:rPr lang="en-GB" dirty="0" err="1" smtClean="0"/>
              <a:t>AddIn</a:t>
            </a:r>
            <a:r>
              <a:rPr lang="en-GB" dirty="0" smtClean="0"/>
              <a:t> for </a:t>
            </a:r>
            <a:r>
              <a:rPr lang="en-GB" dirty="0" err="1" smtClean="0"/>
              <a:t>MonoDevelop</a:t>
            </a:r>
            <a:r>
              <a:rPr lang="en-GB" dirty="0" smtClean="0"/>
              <a:t> and </a:t>
            </a:r>
            <a:r>
              <a:rPr lang="en-GB" dirty="0" err="1" smtClean="0"/>
              <a:t>Xamarin</a:t>
            </a:r>
            <a:r>
              <a:rPr lang="en-GB" dirty="0" smtClean="0"/>
              <a:t> Studio</a:t>
            </a:r>
            <a:br>
              <a:rPr lang="en-GB" dirty="0" smtClean="0"/>
            </a:br>
            <a:r>
              <a:rPr lang="en-GB" dirty="0"/>
              <a:t/>
            </a:r>
            <a:br>
              <a:rPr lang="en-GB" dirty="0"/>
            </a:br>
            <a:r>
              <a:rPr lang="en-GB" sz="3600" dirty="0">
                <a:hlinkClick r:id="rId2"/>
              </a:rPr>
              <a:t>https://github.com/fsharp/fsharpbinding</a:t>
            </a:r>
            <a:r>
              <a:rPr lang="en-GB" sz="3600" dirty="0" smtClean="0">
                <a:hlinkClick r:id="rId2"/>
              </a:rPr>
              <a:t>/</a:t>
            </a:r>
            <a:r>
              <a:rPr lang="en-GB" sz="3600" dirty="0" smtClean="0"/>
              <a:t> </a:t>
            </a:r>
            <a:endParaRPr lang="en-GB" dirty="0"/>
          </a:p>
        </p:txBody>
      </p:sp>
    </p:spTree>
    <p:extLst>
      <p:ext uri="{BB962C8B-B14F-4D97-AF65-F5344CB8AC3E}">
        <p14:creationId xmlns:p14="http://schemas.microsoft.com/office/powerpoint/2010/main" val="91321263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9111" y="976790"/>
            <a:ext cx="11171635" cy="5595378"/>
          </a:xfrm>
        </p:spPr>
        <p:txBody>
          <a:bodyPr/>
          <a:lstStyle/>
          <a:p>
            <a:r>
              <a:rPr lang="en-GB" dirty="0" smtClean="0"/>
              <a:t>New: Tsunami Scripting Tools</a:t>
            </a:r>
            <a:br>
              <a:rPr lang="en-GB" dirty="0" smtClean="0"/>
            </a:br>
            <a:r>
              <a:rPr lang="en-GB" dirty="0"/>
              <a:t/>
            </a:r>
            <a:br>
              <a:rPr lang="en-GB" dirty="0"/>
            </a:br>
            <a:r>
              <a:rPr lang="en-GB" dirty="0" smtClean="0">
                <a:hlinkClick r:id="rId2"/>
              </a:rPr>
              <a:t>http://tsunami.io</a:t>
            </a:r>
            <a:r>
              <a:rPr lang="en-GB" dirty="0" smtClean="0"/>
              <a:t/>
            </a:r>
            <a:br>
              <a:rPr lang="en-GB" dirty="0" smtClean="0"/>
            </a:br>
            <a:r>
              <a:rPr lang="en-GB" dirty="0"/>
              <a:t/>
            </a:r>
            <a:br>
              <a:rPr lang="en-GB" dirty="0"/>
            </a:br>
            <a:r>
              <a:rPr lang="en-GB" dirty="0" smtClean="0">
                <a:hlinkClick r:id="rId3"/>
              </a:rPr>
              <a:t>demo videos</a:t>
            </a:r>
            <a:r>
              <a:rPr lang="en-GB" dirty="0" smtClean="0"/>
              <a:t/>
            </a:r>
            <a:br>
              <a:rPr lang="en-GB" dirty="0" smtClean="0"/>
            </a:br>
            <a:r>
              <a:rPr lang="en-GB" dirty="0"/>
              <a:t/>
            </a:r>
            <a:br>
              <a:rPr lang="en-GB" dirty="0"/>
            </a:br>
            <a:r>
              <a:rPr lang="en-GB" sz="4000" dirty="0" smtClean="0"/>
              <a:t>Can also be embedded, consulting available </a:t>
            </a:r>
            <a:br>
              <a:rPr lang="en-GB" sz="4000" dirty="0" smtClean="0"/>
            </a:br>
            <a:r>
              <a:rPr lang="en-GB" sz="4000" dirty="0" smtClean="0"/>
              <a:t>(contact them)</a:t>
            </a:r>
            <a:endParaRPr lang="en-GB" dirty="0"/>
          </a:p>
        </p:txBody>
      </p:sp>
    </p:spTree>
    <p:extLst>
      <p:ext uri="{BB962C8B-B14F-4D97-AF65-F5344CB8AC3E}">
        <p14:creationId xmlns:p14="http://schemas.microsoft.com/office/powerpoint/2010/main" val="173721811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Upcoming:CloudSharper</a:t>
            </a:r>
            <a:endParaRPr lang="en-US" dirty="0"/>
          </a:p>
        </p:txBody>
      </p:sp>
      <p:sp>
        <p:nvSpPr>
          <p:cNvPr id="4" name="Date Placeholder 3"/>
          <p:cNvSpPr>
            <a:spLocks noGrp="1"/>
          </p:cNvSpPr>
          <p:nvPr>
            <p:ph type="dt" sz="half" idx="4294967295"/>
          </p:nvPr>
        </p:nvSpPr>
        <p:spPr>
          <a:xfrm>
            <a:off x="304681" y="6357822"/>
            <a:ext cx="6560143" cy="365210"/>
          </a:xfrm>
          <a:prstGeom prst="rect">
            <a:avLst/>
          </a:prstGeom>
        </p:spPr>
        <p:txBody>
          <a:bodyPr lIns="108832" tIns="54416" rIns="108832" bIns="54416"/>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sp>
        <p:nvSpPr>
          <p:cNvPr id="9" name="TextBox 8"/>
          <p:cNvSpPr txBox="1"/>
          <p:nvPr/>
        </p:nvSpPr>
        <p:spPr>
          <a:xfrm>
            <a:off x="101561" y="1067047"/>
            <a:ext cx="3351490" cy="5680651"/>
          </a:xfrm>
          <a:prstGeom prst="rect">
            <a:avLst/>
          </a:prstGeom>
          <a:noFill/>
        </p:spPr>
        <p:txBody>
          <a:bodyPr wrap="square" lIns="108832" tIns="54416" rIns="108832" bIns="54416" rtlCol="0">
            <a:spAutoFit/>
          </a:bodyPr>
          <a:lstStyle/>
          <a:p>
            <a:r>
              <a:rPr lang="en-US" sz="2400" dirty="0"/>
              <a:t>F# Development Environment in the Cloud</a:t>
            </a:r>
          </a:p>
          <a:p>
            <a:endParaRPr lang="en-US" dirty="0" smtClean="0">
              <a:latin typeface="Segoe Light" charset="0"/>
            </a:endParaRPr>
          </a:p>
          <a:p>
            <a:r>
              <a:rPr lang="en-US" dirty="0" smtClean="0">
                <a:latin typeface="Segoe Light" charset="0"/>
              </a:rPr>
              <a:t>Full </a:t>
            </a:r>
            <a:r>
              <a:rPr lang="en-US" dirty="0">
                <a:latin typeface="Segoe Light" charset="0"/>
              </a:rPr>
              <a:t>F# language </a:t>
            </a:r>
            <a:r>
              <a:rPr lang="en-US" dirty="0" smtClean="0">
                <a:latin typeface="Segoe Light" charset="0"/>
              </a:rPr>
              <a:t>support</a:t>
            </a:r>
          </a:p>
          <a:p>
            <a:endParaRPr lang="en-US" sz="1050" dirty="0" smtClean="0">
              <a:latin typeface="Segoe Light" charset="0"/>
            </a:endParaRPr>
          </a:p>
          <a:p>
            <a:r>
              <a:rPr lang="en-US" dirty="0" smtClean="0">
                <a:latin typeface="Segoe Light" charset="0"/>
              </a:rPr>
              <a:t>Multi-project solutions</a:t>
            </a:r>
          </a:p>
          <a:p>
            <a:endParaRPr lang="en-US" sz="1050" dirty="0" smtClean="0">
              <a:latin typeface="Segoe Light" charset="0"/>
            </a:endParaRPr>
          </a:p>
          <a:p>
            <a:r>
              <a:rPr lang="en-US" b="1" dirty="0" smtClean="0">
                <a:latin typeface="Segoe Light" charset="0"/>
              </a:rPr>
              <a:t>Web and mobile Apps</a:t>
            </a:r>
          </a:p>
          <a:p>
            <a:endParaRPr lang="en-US" sz="1200" dirty="0" smtClean="0">
              <a:latin typeface="Segoe Light" charset="0"/>
            </a:endParaRPr>
          </a:p>
          <a:p>
            <a:r>
              <a:rPr lang="en-US" dirty="0" smtClean="0">
                <a:latin typeface="Segoe Light" charset="0"/>
              </a:rPr>
              <a:t>Syntax highlighting</a:t>
            </a:r>
          </a:p>
          <a:p>
            <a:endParaRPr lang="en-US" sz="1200" dirty="0" smtClean="0">
              <a:latin typeface="Segoe Light" charset="0"/>
            </a:endParaRPr>
          </a:p>
          <a:p>
            <a:r>
              <a:rPr lang="en-US" dirty="0" smtClean="0">
                <a:latin typeface="Segoe Light" charset="0"/>
              </a:rPr>
              <a:t>On the fly type checking</a:t>
            </a:r>
          </a:p>
          <a:p>
            <a:endParaRPr lang="en-US" sz="1200" dirty="0" smtClean="0">
              <a:latin typeface="Segoe Light" charset="0"/>
            </a:endParaRPr>
          </a:p>
          <a:p>
            <a:r>
              <a:rPr lang="en-US" dirty="0" smtClean="0">
                <a:latin typeface="Segoe Light" charset="0"/>
              </a:rPr>
              <a:t>Interactive exploration</a:t>
            </a:r>
          </a:p>
          <a:p>
            <a:endParaRPr lang="en-US" sz="1100" dirty="0" smtClean="0">
              <a:latin typeface="Segoe Light" charset="0"/>
            </a:endParaRPr>
          </a:p>
          <a:p>
            <a:r>
              <a:rPr lang="en-US" dirty="0" smtClean="0">
                <a:latin typeface="Segoe Light" charset="0"/>
              </a:rPr>
              <a:t>Integration with data</a:t>
            </a:r>
          </a:p>
          <a:p>
            <a:endParaRPr lang="en-US" sz="1100" dirty="0" smtClean="0">
              <a:latin typeface="Segoe Light" charset="0"/>
            </a:endParaRPr>
          </a:p>
          <a:p>
            <a:r>
              <a:rPr lang="en-US" dirty="0" smtClean="0">
                <a:latin typeface="Segoe Light" charset="0"/>
              </a:rPr>
              <a:t>Support for type providers</a:t>
            </a:r>
          </a:p>
          <a:p>
            <a:endParaRPr lang="en-US" dirty="0">
              <a:latin typeface="Segoe Light" charset="0"/>
            </a:endParaRPr>
          </a:p>
        </p:txBody>
      </p:sp>
      <p:pic>
        <p:nvPicPr>
          <p:cNvPr id="10" name="Picture Placeholder 10"/>
          <p:cNvPicPr>
            <a:picLocks noChangeAspect="1"/>
          </p:cNvPicPr>
          <p:nvPr/>
        </p:nvPicPr>
        <p:blipFill>
          <a:blip r:embed="rId2">
            <a:extLst>
              <a:ext uri="{28A0092B-C50C-407E-A947-70E740481C1C}">
                <a14:useLocalDpi xmlns:a14="http://schemas.microsoft.com/office/drawing/2010/main" val="0"/>
              </a:ext>
            </a:extLst>
          </a:blip>
          <a:srcRect l="52" r="52"/>
          <a:stretch>
            <a:fillRect/>
          </a:stretch>
        </p:blipFill>
        <p:spPr>
          <a:xfrm>
            <a:off x="4265533" y="1476480"/>
            <a:ext cx="7515463" cy="4758840"/>
          </a:xfrm>
          <a:prstGeom prst="rect">
            <a:avLst/>
          </a:prstGeom>
        </p:spPr>
      </p:pic>
      <p:sp>
        <p:nvSpPr>
          <p:cNvPr id="3" name="Rectangle 2"/>
          <p:cNvSpPr/>
          <p:nvPr/>
        </p:nvSpPr>
        <p:spPr>
          <a:xfrm>
            <a:off x="8023264" y="374549"/>
            <a:ext cx="3270126" cy="461665"/>
          </a:xfrm>
          <a:prstGeom prst="rect">
            <a:avLst/>
          </a:prstGeom>
        </p:spPr>
        <p:txBody>
          <a:bodyPr wrap="none">
            <a:spAutoFit/>
          </a:bodyPr>
          <a:lstStyle/>
          <a:p>
            <a:r>
              <a:rPr lang="en-US" sz="2400" b="1" dirty="0">
                <a:latin typeface="Segoe Light" charset="0"/>
              </a:rPr>
              <a:t>http://</a:t>
            </a:r>
            <a:r>
              <a:rPr lang="en-US" sz="2400" b="1" dirty="0" smtClean="0">
                <a:latin typeface="Segoe Light" charset="0"/>
              </a:rPr>
              <a:t>cloudsharper.com</a:t>
            </a:r>
            <a:endParaRPr lang="en-US" sz="2400" b="1" dirty="0">
              <a:latin typeface="Segoe Light" charset="0"/>
            </a:endParaRPr>
          </a:p>
        </p:txBody>
      </p:sp>
    </p:spTree>
    <p:extLst>
      <p:ext uri="{BB962C8B-B14F-4D97-AF65-F5344CB8AC3E}">
        <p14:creationId xmlns:p14="http://schemas.microsoft.com/office/powerpoint/2010/main" val="68321500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Web and Service Programming</a:t>
            </a:r>
            <a:endParaRPr lang="en-GB" dirty="0"/>
          </a:p>
        </p:txBody>
      </p:sp>
    </p:spTree>
    <p:extLst>
      <p:ext uri="{BB962C8B-B14F-4D97-AF65-F5344CB8AC3E}">
        <p14:creationId xmlns:p14="http://schemas.microsoft.com/office/powerpoint/2010/main" val="261033356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Demo: F# + ASP.NET in </a:t>
            </a:r>
            <a:r>
              <a:rPr lang="en-GB" dirty="0" err="1" smtClean="0"/>
              <a:t>Xamarin</a:t>
            </a:r>
            <a:r>
              <a:rPr lang="en-GB" dirty="0" smtClean="0"/>
              <a:t> Studio</a:t>
            </a:r>
            <a:endParaRPr lang="en-GB" dirty="0"/>
          </a:p>
        </p:txBody>
      </p:sp>
    </p:spTree>
    <p:extLst>
      <p:ext uri="{BB962C8B-B14F-4D97-AF65-F5344CB8AC3E}">
        <p14:creationId xmlns:p14="http://schemas.microsoft.com/office/powerpoint/2010/main" val="221046427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881306" y="936239"/>
            <a:ext cx="5128724" cy="3091388"/>
          </a:xfrm>
        </p:spPr>
        <p:txBody>
          <a:bodyPr>
            <a:noAutofit/>
          </a:bodyPr>
          <a:lstStyle/>
          <a:p>
            <a:endParaRPr lang="en-US" sz="3600" b="1" dirty="0" smtClean="0"/>
          </a:p>
          <a:p>
            <a:r>
              <a:rPr lang="en-US" sz="3600" b="1" dirty="0" smtClean="0"/>
              <a:t>F# to JS via F# quotations </a:t>
            </a:r>
            <a:endParaRPr lang="en-US" sz="3600" b="1" dirty="0"/>
          </a:p>
          <a:p>
            <a:r>
              <a:rPr lang="en-US" sz="3600" b="1" dirty="0" smtClean="0"/>
              <a:t>Community made, open-source</a:t>
            </a:r>
            <a:endParaRPr lang="en-US" sz="3600" b="1" dirty="0"/>
          </a:p>
          <a:p>
            <a:r>
              <a:rPr lang="en-US" sz="3600" b="1" dirty="0" smtClean="0"/>
              <a:t>Open source license</a:t>
            </a:r>
            <a:endParaRPr lang="en-US" sz="3600" b="1" dirty="0"/>
          </a:p>
          <a:p>
            <a:r>
              <a:rPr lang="en-US" sz="3600" b="1" dirty="0" err="1" smtClean="0"/>
              <a:t>TypeScript</a:t>
            </a:r>
            <a:r>
              <a:rPr lang="en-US" sz="3600" b="1" dirty="0" smtClean="0"/>
              <a:t> Type Provider for </a:t>
            </a:r>
            <a:r>
              <a:rPr lang="en-US" sz="3600" b="1" dirty="0" err="1" smtClean="0"/>
              <a:t>interop</a:t>
            </a:r>
            <a:endParaRPr lang="en-US" sz="3600" b="1" dirty="0" smtClean="0"/>
          </a:p>
          <a:p>
            <a:pPr marL="0" indent="0">
              <a:buNone/>
            </a:pPr>
            <a:endParaRPr lang="en-US" sz="3600" dirty="0" smtClean="0"/>
          </a:p>
        </p:txBody>
      </p:sp>
      <p:sp>
        <p:nvSpPr>
          <p:cNvPr id="2" name="Title 1"/>
          <p:cNvSpPr>
            <a:spLocks noGrp="1"/>
          </p:cNvSpPr>
          <p:nvPr>
            <p:ph type="title"/>
          </p:nvPr>
        </p:nvSpPr>
        <p:spPr/>
        <p:txBody>
          <a:bodyPr/>
          <a:lstStyle/>
          <a:p>
            <a:endParaRPr lang="en-US" dirty="0"/>
          </a:p>
        </p:txBody>
      </p:sp>
      <p:pic>
        <p:nvPicPr>
          <p:cNvPr id="20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55" y="573846"/>
            <a:ext cx="6553200" cy="5000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3327325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747897"/>
          </a:xfrm>
        </p:spPr>
        <p:txBody>
          <a:bodyPr/>
          <a:lstStyle/>
          <a:p>
            <a:r>
              <a:rPr lang="en-GB" dirty="0" smtClean="0"/>
              <a:t>Demo: </a:t>
            </a:r>
            <a:r>
              <a:rPr lang="en-GB" dirty="0" err="1" smtClean="0"/>
              <a:t>FunScript</a:t>
            </a:r>
            <a:endParaRPr lang="en-GB" dirty="0"/>
          </a:p>
        </p:txBody>
      </p:sp>
    </p:spTree>
    <p:extLst>
      <p:ext uri="{BB962C8B-B14F-4D97-AF65-F5344CB8AC3E}">
        <p14:creationId xmlns:p14="http://schemas.microsoft.com/office/powerpoint/2010/main" val="288959808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538"/>
            <a:ext cx="12782550" cy="663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8290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www.servicestack.net</a:t>
            </a:r>
            <a:endParaRPr lang="en-GB"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5" y="3429000"/>
            <a:ext cx="10847388"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9506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Agenda</a:t>
            </a:r>
            <a:endParaRPr lang="en-GB" dirty="0"/>
          </a:p>
        </p:txBody>
      </p:sp>
      <p:sp>
        <p:nvSpPr>
          <p:cNvPr id="3" name="Content Placeholder 2"/>
          <p:cNvSpPr>
            <a:spLocks noGrp="1"/>
          </p:cNvSpPr>
          <p:nvPr>
            <p:ph type="body" idx="1"/>
          </p:nvPr>
        </p:nvSpPr>
        <p:spPr>
          <a:xfrm>
            <a:off x="519047" y="1448141"/>
            <a:ext cx="11231676" cy="4401205"/>
          </a:xfrm>
        </p:spPr>
        <p:txBody>
          <a:bodyPr/>
          <a:lstStyle/>
          <a:p>
            <a:r>
              <a:rPr lang="en-GB" sz="4400" dirty="0" smtClean="0"/>
              <a:t>A tour through our broadening horizons</a:t>
            </a:r>
          </a:p>
          <a:p>
            <a:endParaRPr lang="en-GB" sz="3200" dirty="0" smtClean="0"/>
          </a:p>
          <a:p>
            <a:r>
              <a:rPr lang="en-GB" sz="4400" dirty="0" smtClean="0"/>
              <a:t>Ecosystems, </a:t>
            </a:r>
            <a:r>
              <a:rPr lang="en-GB" sz="4400" dirty="0" err="1" smtClean="0"/>
              <a:t>Exosystems</a:t>
            </a:r>
            <a:r>
              <a:rPr lang="en-GB" sz="4400" dirty="0" smtClean="0"/>
              <a:t> and The Digital World</a:t>
            </a:r>
          </a:p>
          <a:p>
            <a:endParaRPr lang="en-GB" sz="3200" dirty="0"/>
          </a:p>
          <a:p>
            <a:r>
              <a:rPr lang="en-GB" sz="4400" dirty="0" smtClean="0"/>
              <a:t>Some initial thoughts on a new F# open initiative</a:t>
            </a:r>
          </a:p>
        </p:txBody>
      </p:sp>
    </p:spTree>
    <p:extLst>
      <p:ext uri="{BB962C8B-B14F-4D97-AF65-F5344CB8AC3E}">
        <p14:creationId xmlns:p14="http://schemas.microsoft.com/office/powerpoint/2010/main" val="4169833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507801" y="990830"/>
            <a:ext cx="11070075" cy="3091388"/>
          </a:xfrm>
        </p:spPr>
        <p:txBody>
          <a:bodyPr>
            <a:noAutofit/>
          </a:bodyPr>
          <a:lstStyle/>
          <a:p>
            <a:r>
              <a:rPr lang="en-US" sz="2400" b="1" dirty="0"/>
              <a:t>Mature, enterprise-ready</a:t>
            </a:r>
          </a:p>
          <a:p>
            <a:r>
              <a:rPr lang="en-US" sz="2400" dirty="0"/>
              <a:t>Write </a:t>
            </a:r>
            <a:r>
              <a:rPr lang="en-US" sz="2400" b="1" dirty="0"/>
              <a:t>all your </a:t>
            </a:r>
            <a:r>
              <a:rPr lang="en-US" sz="2400" b="1" dirty="0" err="1"/>
              <a:t>server+client</a:t>
            </a:r>
            <a:r>
              <a:rPr lang="en-US" sz="2400" b="1" dirty="0"/>
              <a:t> code in F#</a:t>
            </a:r>
          </a:p>
          <a:p>
            <a:r>
              <a:rPr lang="en-US" sz="2400" dirty="0"/>
              <a:t>Get a </a:t>
            </a:r>
            <a:r>
              <a:rPr lang="en-US" sz="2400" b="1" dirty="0"/>
              <a:t>complete web or mobile application</a:t>
            </a:r>
          </a:p>
          <a:p>
            <a:r>
              <a:rPr lang="en-US" sz="2400" dirty="0"/>
              <a:t>Interface with </a:t>
            </a:r>
            <a:r>
              <a:rPr lang="en-US" sz="2400" b="1" dirty="0"/>
              <a:t>any</a:t>
            </a:r>
            <a:r>
              <a:rPr lang="en-US" sz="2400" dirty="0"/>
              <a:t> client-side JS library via F#</a:t>
            </a:r>
          </a:p>
          <a:p>
            <a:r>
              <a:rPr lang="en-US" sz="2400" b="1" dirty="0"/>
              <a:t>Powerful functional web abstractions</a:t>
            </a:r>
          </a:p>
          <a:p>
            <a:r>
              <a:rPr lang="en-US" sz="2400" b="1" dirty="0"/>
              <a:t>Automatic </a:t>
            </a:r>
            <a:r>
              <a:rPr lang="en-US" sz="2400" dirty="0"/>
              <a:t>resource management</a:t>
            </a:r>
          </a:p>
          <a:p>
            <a:r>
              <a:rPr lang="en-US" sz="2400" b="1" dirty="0"/>
              <a:t>Safe URLs</a:t>
            </a:r>
            <a:r>
              <a:rPr lang="en-US" sz="2400" dirty="0"/>
              <a:t>, type-safe URLs</a:t>
            </a:r>
          </a:p>
          <a:p>
            <a:r>
              <a:rPr lang="en-US" sz="2400" dirty="0"/>
              <a:t>and much-much more…</a:t>
            </a:r>
          </a:p>
          <a:p>
            <a:pPr marL="0" indent="0">
              <a:buNone/>
            </a:pPr>
            <a:endParaRPr lang="en-US" sz="1900" dirty="0"/>
          </a:p>
          <a:p>
            <a:pPr marL="1088319" indent="-544159">
              <a:buNone/>
            </a:pPr>
            <a:endParaRPr lang="en-US" sz="2400" dirty="0"/>
          </a:p>
        </p:txBody>
      </p:sp>
      <p:sp>
        <p:nvSpPr>
          <p:cNvPr id="2" name="Title 1"/>
          <p:cNvSpPr>
            <a:spLocks noGrp="1"/>
          </p:cNvSpPr>
          <p:nvPr>
            <p:ph type="title"/>
          </p:nvPr>
        </p:nvSpPr>
        <p:spPr/>
        <p:txBody>
          <a:bodyPr/>
          <a:lstStyle/>
          <a:p>
            <a:r>
              <a:rPr lang="en-US" dirty="0" err="1" smtClean="0"/>
              <a:t>WebSharper</a:t>
            </a:r>
            <a:endParaRPr lang="en-US" dirty="0"/>
          </a:p>
        </p:txBody>
      </p:sp>
      <p:sp>
        <p:nvSpPr>
          <p:cNvPr id="4" name="Date Placeholder 3"/>
          <p:cNvSpPr>
            <a:spLocks noGrp="1"/>
          </p:cNvSpPr>
          <p:nvPr>
            <p:ph type="dt" sz="half" idx="4294967295"/>
          </p:nvPr>
        </p:nvSpPr>
        <p:spPr>
          <a:xfrm>
            <a:off x="304681" y="6357822"/>
            <a:ext cx="5413731" cy="365210"/>
          </a:xfrm>
          <a:prstGeom prst="rect">
            <a:avLst/>
          </a:prstGeom>
        </p:spPr>
        <p:txBody>
          <a:bodyPr lIns="108832" tIns="54416" rIns="108832" bIns="54416"/>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pic>
        <p:nvPicPr>
          <p:cNvPr id="12" name="Picture 2" descr="C:\Users\Adam\Pictures\FPish-Develope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3265" y="3949598"/>
            <a:ext cx="3757732" cy="20807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4115753"/>
            <a:ext cx="7921705" cy="2171998"/>
          </a:xfrm>
          <a:prstGeom prst="rect">
            <a:avLst/>
          </a:prstGeom>
          <a:solidFill>
            <a:schemeClr val="accent1">
              <a:lumMod val="20000"/>
              <a:lumOff val="80000"/>
            </a:schemeClr>
          </a:solidFill>
        </p:spPr>
        <p:txBody>
          <a:bodyPr wrap="square" lIns="108832" tIns="54416" rIns="108832" bIns="54416" rtlCol="0">
            <a:spAutoFit/>
          </a:bodyPr>
          <a:lstStyle/>
          <a:p>
            <a:endParaRPr lang="en-US" sz="1200" dirty="0">
              <a:latin typeface="Segoe UI" pitchFamily="34" charset="0"/>
              <a:ea typeface="Segoe UI" pitchFamily="34" charset="0"/>
              <a:cs typeface="Segoe UI" pitchFamily="34" charset="0"/>
            </a:endParaRPr>
          </a:p>
          <a:p>
            <a:r>
              <a:rPr lang="en-US" b="1" dirty="0" smtClean="0">
                <a:latin typeface="Segoe UI" pitchFamily="34" charset="0"/>
                <a:ea typeface="Segoe UI" pitchFamily="34" charset="0"/>
                <a:cs typeface="Segoe UI" pitchFamily="34" charset="0"/>
              </a:rPr>
              <a:t>      Develop </a:t>
            </a:r>
            <a:r>
              <a:rPr lang="en-US" b="1" dirty="0">
                <a:latin typeface="Segoe UI" pitchFamily="34" charset="0"/>
                <a:ea typeface="Segoe UI" pitchFamily="34" charset="0"/>
                <a:cs typeface="Segoe UI" pitchFamily="34" charset="0"/>
              </a:rPr>
              <a:t>applications with</a:t>
            </a:r>
          </a:p>
          <a:p>
            <a:endParaRPr lang="en-US" sz="1700"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Less code - 50-90% </a:t>
            </a:r>
            <a:r>
              <a:rPr lang="en-US" dirty="0" smtClean="0">
                <a:latin typeface="Segoe UI" pitchFamily="34" charset="0"/>
                <a:ea typeface="Segoe UI" pitchFamily="34" charset="0"/>
                <a:cs typeface="Segoe UI" pitchFamily="34" charset="0"/>
              </a:rPr>
              <a:t>less</a:t>
            </a:r>
            <a:endParaRPr lang="en-US"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Quicker to develop – </a:t>
            </a:r>
            <a:r>
              <a:rPr lang="en-US" dirty="0" smtClean="0">
                <a:latin typeface="Segoe UI" pitchFamily="34" charset="0"/>
                <a:ea typeface="Segoe UI" pitchFamily="34" charset="0"/>
                <a:cs typeface="Segoe UI" pitchFamily="34" charset="0"/>
              </a:rPr>
              <a:t>on average we find 2-3x</a:t>
            </a:r>
            <a:endParaRPr lang="en-US" dirty="0">
              <a:latin typeface="Segoe UI" pitchFamily="34" charset="0"/>
              <a:ea typeface="Segoe UI" pitchFamily="34" charset="0"/>
              <a:cs typeface="Segoe UI" pitchFamily="34" charset="0"/>
            </a:endParaRPr>
          </a:p>
          <a:p>
            <a:r>
              <a:rPr lang="en-US" dirty="0" smtClean="0">
                <a:latin typeface="Segoe UI" pitchFamily="34" charset="0"/>
                <a:ea typeface="Segoe UI" pitchFamily="34" charset="0"/>
                <a:cs typeface="Segoe UI" pitchFamily="34" charset="0"/>
              </a:rPr>
              <a:t>      </a:t>
            </a:r>
            <a:r>
              <a:rPr lang="en-US" dirty="0">
                <a:latin typeface="Segoe UI" pitchFamily="34" charset="0"/>
                <a:ea typeface="Segoe UI" pitchFamily="34" charset="0"/>
                <a:cs typeface="Segoe UI" pitchFamily="34" charset="0"/>
              </a:rPr>
              <a:t>Easier to maintain – </a:t>
            </a:r>
            <a:r>
              <a:rPr lang="en-US" dirty="0" smtClean="0">
                <a:latin typeface="Segoe UI" pitchFamily="34" charset="0"/>
                <a:ea typeface="Segoe UI" pitchFamily="34" charset="0"/>
                <a:cs typeface="Segoe UI" pitchFamily="34" charset="0"/>
              </a:rPr>
              <a:t>Significant $$ savings</a:t>
            </a:r>
            <a:endParaRPr lang="en-US" dirty="0">
              <a:latin typeface="Segoe UI" pitchFamily="34" charset="0"/>
              <a:ea typeface="Segoe UI" pitchFamily="34" charset="0"/>
              <a:cs typeface="Segoe UI" pitchFamily="34" charset="0"/>
            </a:endParaRPr>
          </a:p>
          <a:p>
            <a:endParaRPr lang="en-US" dirty="0">
              <a:latin typeface="Segoe UI" pitchFamily="34" charset="0"/>
              <a:ea typeface="Segoe UI" pitchFamily="34" charset="0"/>
              <a:cs typeface="Segoe UI" pitchFamily="34" charset="0"/>
            </a:endParaRPr>
          </a:p>
        </p:txBody>
      </p:sp>
      <p:sp>
        <p:nvSpPr>
          <p:cNvPr id="13" name="Rectangle 12"/>
          <p:cNvSpPr/>
          <p:nvPr/>
        </p:nvSpPr>
        <p:spPr>
          <a:xfrm>
            <a:off x="0" y="5944976"/>
            <a:ext cx="7921705" cy="762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8832" tIns="54416" rIns="108832" bIns="54416" rtlCol="0" anchor="ctr"/>
          <a:lstStyle/>
          <a:p>
            <a:pPr algn="ctr"/>
            <a:endParaRPr lang="en-US"/>
          </a:p>
        </p:txBody>
      </p:sp>
      <p:sp>
        <p:nvSpPr>
          <p:cNvPr id="11" name="Content Placeholder 2"/>
          <p:cNvSpPr txBox="1">
            <a:spLocks/>
          </p:cNvSpPr>
          <p:nvPr/>
        </p:nvSpPr>
        <p:spPr>
          <a:xfrm>
            <a:off x="5025212" y="-878913"/>
            <a:ext cx="7007662" cy="2515182"/>
          </a:xfrm>
          <a:prstGeom prst="rect">
            <a:avLst/>
          </a:prstGeom>
        </p:spPr>
        <p:txBody>
          <a:bodyPr vert="horz" wrap="square" lIns="0" tIns="0" rIns="0" bIns="0" rtlCol="0">
            <a:normAutofit/>
          </a:bodyPr>
          <a:lstStyle>
            <a:lvl1pPr marL="559299" indent="-559299" algn="l" defTabSz="1110841" rtl="0" eaLnBrk="1" latinLnBrk="0" hangingPunct="1">
              <a:lnSpc>
                <a:spcPct val="90000"/>
              </a:lnSpc>
              <a:spcBef>
                <a:spcPct val="20000"/>
              </a:spcBef>
              <a:buSzPct val="90000"/>
              <a:buFontTx/>
              <a:buBlip>
                <a:blip r:embed="rId3"/>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4"/>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4"/>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Tx/>
              <a:buNone/>
            </a:pPr>
            <a:r>
              <a:rPr lang="en-US" sz="2900" dirty="0" smtClean="0"/>
              <a:t>Web and Mobile Framework for F#</a:t>
            </a:r>
          </a:p>
          <a:p>
            <a:pPr>
              <a:buFontTx/>
              <a:buNone/>
            </a:pPr>
            <a:endParaRPr lang="en-US" sz="2900" b="1" dirty="0" smtClean="0"/>
          </a:p>
          <a:p>
            <a:pPr algn="r">
              <a:buFontTx/>
              <a:buNone/>
            </a:pPr>
            <a:r>
              <a:rPr lang="en-US" sz="2900" b="1" dirty="0" smtClean="0"/>
              <a:t>http://websharper.com</a:t>
            </a:r>
          </a:p>
          <a:p>
            <a:pPr algn="r">
              <a:buFontTx/>
              <a:buNone/>
            </a:pPr>
            <a:r>
              <a:rPr lang="en-US" sz="2900" b="1" dirty="0" smtClean="0"/>
              <a:t>#</a:t>
            </a:r>
            <a:r>
              <a:rPr lang="en-US" sz="2900" b="1" dirty="0" err="1" smtClean="0"/>
              <a:t>websharper</a:t>
            </a:r>
            <a:endParaRPr lang="en-US" sz="2900" b="1" dirty="0"/>
          </a:p>
        </p:txBody>
      </p:sp>
      <p:pic>
        <p:nvPicPr>
          <p:cNvPr id="15" name="Picture 14" descr="14-javascript-resources-and-plugins-for-creating-a-stylish-chart-2009070511111963-fgcharting_jpg.jpg"/>
          <p:cNvPicPr>
            <a:picLocks noChangeAspect="1"/>
          </p:cNvPicPr>
          <p:nvPr/>
        </p:nvPicPr>
        <p:blipFill>
          <a:blip r:embed="rId5" cstate="print"/>
          <a:stretch>
            <a:fillRect/>
          </a:stretch>
        </p:blipFill>
        <p:spPr>
          <a:xfrm>
            <a:off x="7677032" y="1361553"/>
            <a:ext cx="4205525" cy="1992024"/>
          </a:xfrm>
          <a:prstGeom prst="rect">
            <a:avLst/>
          </a:prstGeom>
        </p:spPr>
      </p:pic>
    </p:spTree>
    <p:extLst>
      <p:ext uri="{BB962C8B-B14F-4D97-AF65-F5344CB8AC3E}">
        <p14:creationId xmlns:p14="http://schemas.microsoft.com/office/powerpoint/2010/main" val="152378328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Cloud Programming</a:t>
            </a:r>
            <a:endParaRPr lang="en-GB" dirty="0"/>
          </a:p>
        </p:txBody>
      </p:sp>
    </p:spTree>
    <p:extLst>
      <p:ext uri="{BB962C8B-B14F-4D97-AF65-F5344CB8AC3E}">
        <p14:creationId xmlns:p14="http://schemas.microsoft.com/office/powerpoint/2010/main" val="100337067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908489"/>
          </a:xfrm>
        </p:spPr>
        <p:txBody>
          <a:bodyPr/>
          <a:lstStyle/>
          <a:p>
            <a:r>
              <a:rPr lang="en-GB" dirty="0" smtClean="0"/>
              <a:t>Amazon Web Services .NET SDKs </a:t>
            </a:r>
            <a:br>
              <a:rPr lang="en-GB" dirty="0" smtClean="0"/>
            </a:br>
            <a:r>
              <a:rPr lang="en-GB" sz="4800" dirty="0"/>
              <a:t/>
            </a:r>
            <a:br>
              <a:rPr lang="en-GB" sz="4800" dirty="0"/>
            </a:br>
            <a:r>
              <a:rPr lang="en-GB" sz="3600" dirty="0" smtClean="0">
                <a:hlinkClick r:id="rId2"/>
              </a:rPr>
              <a:t>http</a:t>
            </a:r>
            <a:r>
              <a:rPr lang="en-GB" sz="3600" dirty="0">
                <a:hlinkClick r:id="rId2"/>
              </a:rPr>
              <a:t>://</a:t>
            </a:r>
            <a:r>
              <a:rPr lang="en-GB" sz="3600" dirty="0" smtClean="0">
                <a:hlinkClick r:id="rId2"/>
              </a:rPr>
              <a:t>aws.amazon.com/tools</a:t>
            </a:r>
            <a:r>
              <a:rPr lang="en-GB" sz="3600" dirty="0" smtClean="0"/>
              <a:t> </a:t>
            </a:r>
            <a:r>
              <a:rPr lang="en-GB" sz="3600" dirty="0"/>
              <a:t/>
            </a:r>
            <a:br>
              <a:rPr lang="en-GB" sz="3600" dirty="0"/>
            </a:br>
            <a:r>
              <a:rPr lang="en-GB" sz="3600" dirty="0"/>
              <a:t/>
            </a:r>
            <a:br>
              <a:rPr lang="en-GB" sz="3600" dirty="0"/>
            </a:br>
            <a:r>
              <a:rPr lang="en-GB" sz="3600" dirty="0">
                <a:hlinkClick r:id="rId3"/>
              </a:rPr>
              <a:t>https://</a:t>
            </a:r>
            <a:r>
              <a:rPr lang="en-GB" sz="3600" dirty="0" smtClean="0">
                <a:hlinkClick r:id="rId3"/>
              </a:rPr>
              <a:t>github.com/aws</a:t>
            </a:r>
            <a:r>
              <a:rPr lang="en-GB" sz="3600" dirty="0"/>
              <a:t> (Apache 2.0)</a:t>
            </a:r>
            <a:endParaRPr lang="en-GB" sz="4800" dirty="0"/>
          </a:p>
        </p:txBody>
      </p:sp>
      <p:sp>
        <p:nvSpPr>
          <p:cNvPr id="3" name="Text Placeholder 2"/>
          <p:cNvSpPr>
            <a:spLocks noGrp="1"/>
          </p:cNvSpPr>
          <p:nvPr>
            <p:ph type="body" idx="1"/>
          </p:nvPr>
        </p:nvSpPr>
        <p:spPr/>
        <p:txBody>
          <a:bodyPr/>
          <a:lstStyle/>
          <a:p>
            <a:endParaRPr lang="en-GB"/>
          </a:p>
        </p:txBody>
      </p:sp>
      <p:pic>
        <p:nvPicPr>
          <p:cNvPr id="15361"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11638" t="18702" r="18429" b="6470"/>
          <a:stretch/>
        </p:blipFill>
        <p:spPr bwMode="auto">
          <a:xfrm>
            <a:off x="1487606" y="1351128"/>
            <a:ext cx="8939284" cy="49677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684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2825389"/>
          </a:xfrm>
        </p:spPr>
        <p:txBody>
          <a:bodyPr/>
          <a:lstStyle/>
          <a:p>
            <a:r>
              <a:rPr lang="en-GB" dirty="0" smtClean="0"/>
              <a:t>Azure .NET SDKs</a:t>
            </a:r>
            <a:br>
              <a:rPr lang="en-GB" dirty="0" smtClean="0"/>
            </a:br>
            <a:r>
              <a:rPr lang="en-GB" dirty="0"/>
              <a:t/>
            </a:r>
            <a:br>
              <a:rPr lang="en-GB" dirty="0"/>
            </a:br>
            <a:r>
              <a:rPr lang="en-GB" sz="3200" dirty="0" smtClean="0">
                <a:hlinkClick r:id="rId2"/>
              </a:rPr>
              <a:t>http</a:t>
            </a:r>
            <a:r>
              <a:rPr lang="en-GB" sz="3200" dirty="0">
                <a:hlinkClick r:id="rId2"/>
              </a:rPr>
              <a:t>://</a:t>
            </a:r>
            <a:r>
              <a:rPr lang="en-GB" sz="3200" dirty="0" smtClean="0">
                <a:hlinkClick r:id="rId2"/>
              </a:rPr>
              <a:t>www.windowsazure.com</a:t>
            </a:r>
            <a:r>
              <a:rPr lang="en-GB" sz="3200" dirty="0" smtClean="0"/>
              <a:t> </a:t>
            </a:r>
            <a:br>
              <a:rPr lang="en-GB" sz="3200" dirty="0" smtClean="0"/>
            </a:br>
            <a:r>
              <a:rPr lang="en-GB" sz="3200" dirty="0"/>
              <a:t/>
            </a:r>
            <a:br>
              <a:rPr lang="en-GB" sz="3200" dirty="0"/>
            </a:br>
            <a:r>
              <a:rPr lang="en-GB" sz="3200" dirty="0" smtClean="0">
                <a:hlinkClick r:id="rId3"/>
              </a:rPr>
              <a:t>https</a:t>
            </a:r>
            <a:r>
              <a:rPr lang="en-GB" sz="3200" dirty="0">
                <a:hlinkClick r:id="rId3"/>
              </a:rPr>
              <a:t>://github.com/WindowsAzure</a:t>
            </a:r>
            <a:r>
              <a:rPr lang="en-GB" sz="3200" dirty="0" smtClean="0">
                <a:hlinkClick r:id="rId3"/>
              </a:rPr>
              <a:t>/</a:t>
            </a:r>
            <a:r>
              <a:rPr lang="en-GB" sz="3200" dirty="0" smtClean="0"/>
              <a:t>  (Apache 2.0)</a:t>
            </a:r>
            <a:endParaRPr lang="en-GB" dirty="0"/>
          </a:p>
        </p:txBody>
      </p:sp>
      <p:sp>
        <p:nvSpPr>
          <p:cNvPr id="3" name="Text Placeholder 2"/>
          <p:cNvSpPr>
            <a:spLocks noGrp="1"/>
          </p:cNvSpPr>
          <p:nvPr>
            <p:ph type="body" idx="1"/>
          </p:nvPr>
        </p:nvSpPr>
        <p:spPr/>
        <p:txBody>
          <a:bodyPr/>
          <a:lstStyle/>
          <a:p>
            <a:endParaRPr lang="en-GB"/>
          </a:p>
        </p:txBody>
      </p:sp>
      <p:pic>
        <p:nvPicPr>
          <p:cNvPr id="14337"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10937" y="1255595"/>
            <a:ext cx="8720919" cy="51789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658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3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7223" y="2848638"/>
            <a:ext cx="11171635" cy="747897"/>
          </a:xfrm>
        </p:spPr>
        <p:txBody>
          <a:bodyPr/>
          <a:lstStyle/>
          <a:p>
            <a:r>
              <a:rPr lang="en-GB" dirty="0" smtClean="0">
                <a:hlinkClick r:id="rId2"/>
              </a:rPr>
              <a:t>http://m-brace.net</a:t>
            </a:r>
            <a:r>
              <a:rPr lang="en-GB" dirty="0" smtClean="0"/>
              <a:t> </a:t>
            </a:r>
            <a:endParaRPr lang="en-GB" dirty="0"/>
          </a:p>
        </p:txBody>
      </p:sp>
      <p:pic>
        <p:nvPicPr>
          <p:cNvPr id="3" name="Picture 3" descr="Y:\Εργα\Σε Εξέλιξη\M-BRACE\M-Brace Προβολή\Vishy\M-Brace-logo2.png">
            <a:hlinkClick r:id="rId3"/>
          </p:cNvPr>
          <p:cNvPicPr>
            <a:picLocks noChangeAspect="1" noChangeArrowheads="1"/>
          </p:cNvPicPr>
          <p:nvPr/>
        </p:nvPicPr>
        <p:blipFill>
          <a:blip r:embed="rId4" cstate="print"/>
          <a:srcRect/>
          <a:stretch>
            <a:fillRect/>
          </a:stretch>
        </p:blipFill>
        <p:spPr bwMode="auto">
          <a:xfrm>
            <a:off x="3440999" y="355746"/>
            <a:ext cx="6238256" cy="2023371"/>
          </a:xfrm>
          <a:prstGeom prst="rect">
            <a:avLst/>
          </a:prstGeom>
          <a:noFill/>
        </p:spPr>
      </p:pic>
      <p:sp>
        <p:nvSpPr>
          <p:cNvPr id="4" name="Subtitle 2"/>
          <p:cNvSpPr txBox="1">
            <a:spLocks/>
          </p:cNvSpPr>
          <p:nvPr/>
        </p:nvSpPr>
        <p:spPr>
          <a:xfrm>
            <a:off x="1139131" y="3481894"/>
            <a:ext cx="10841993" cy="1824625"/>
          </a:xfrm>
          <a:prstGeom prst="rect">
            <a:avLst/>
          </a:prstGeom>
        </p:spPr>
        <p:txBody>
          <a:bodyPr>
            <a:normAutofit fontScale="77500" lnSpcReduction="20000"/>
          </a:bodyPr>
          <a:lstStyle>
            <a:lvl1pPr marL="559299" indent="-559299" algn="l" defTabSz="1110841" rtl="0" eaLnBrk="1" latinLnBrk="0" hangingPunct="1">
              <a:lnSpc>
                <a:spcPct val="90000"/>
              </a:lnSpc>
              <a:spcBef>
                <a:spcPct val="20000"/>
              </a:spcBef>
              <a:buSzPct val="90000"/>
              <a:buFontTx/>
              <a:buBlip>
                <a:blip r:embed="rId5"/>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6"/>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6"/>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endParaRPr lang="en-US" dirty="0" smtClean="0"/>
          </a:p>
          <a:p>
            <a:pPr marL="0" indent="0">
              <a:buNone/>
            </a:pPr>
            <a:r>
              <a:rPr lang="en-US" dirty="0" smtClean="0"/>
              <a:t>A </a:t>
            </a:r>
            <a:r>
              <a:rPr lang="en-US" sz="7100" dirty="0" smtClean="0"/>
              <a:t>big data </a:t>
            </a:r>
            <a:r>
              <a:rPr lang="en-US" dirty="0" smtClean="0"/>
              <a:t>framework for private and public </a:t>
            </a:r>
            <a:r>
              <a:rPr lang="en-US" sz="7100" dirty="0" smtClean="0"/>
              <a:t>clouds</a:t>
            </a:r>
            <a:endParaRPr lang="en-US" sz="7100" dirty="0"/>
          </a:p>
        </p:txBody>
      </p:sp>
    </p:spTree>
    <p:extLst>
      <p:ext uri="{BB962C8B-B14F-4D97-AF65-F5344CB8AC3E}">
        <p14:creationId xmlns:p14="http://schemas.microsoft.com/office/powerpoint/2010/main" val="303014487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Building, Mocking, Testing, …</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FAKE, </a:t>
            </a:r>
            <a:r>
              <a:rPr lang="en-GB" sz="4000" dirty="0" err="1" smtClean="0"/>
              <a:t>Moq</a:t>
            </a:r>
            <a:r>
              <a:rPr lang="en-GB" sz="4000" dirty="0" smtClean="0"/>
              <a:t>, </a:t>
            </a:r>
            <a:r>
              <a:rPr lang="en-GB" sz="4000" dirty="0" err="1" smtClean="0"/>
              <a:t>Foq</a:t>
            </a:r>
            <a:r>
              <a:rPr lang="en-GB" sz="4000" dirty="0" smtClean="0"/>
              <a:t>, </a:t>
            </a:r>
            <a:r>
              <a:rPr lang="en-GB" sz="4000" dirty="0" err="1" smtClean="0"/>
              <a:t>Nunit</a:t>
            </a:r>
            <a:r>
              <a:rPr lang="en-GB" sz="4000" dirty="0" smtClean="0"/>
              <a:t>, </a:t>
            </a:r>
            <a:r>
              <a:rPr lang="en-GB" sz="4000" dirty="0" err="1" smtClean="0"/>
              <a:t>XUnit</a:t>
            </a:r>
            <a:r>
              <a:rPr lang="en-GB" sz="4000" dirty="0" smtClean="0"/>
              <a:t>, </a:t>
            </a:r>
            <a:r>
              <a:rPr lang="en-GB" sz="4000" dirty="0" err="1" smtClean="0"/>
              <a:t>TestSpec</a:t>
            </a:r>
            <a:r>
              <a:rPr lang="en-GB" sz="4000" dirty="0" smtClean="0"/>
              <a:t>, </a:t>
            </a:r>
            <a:r>
              <a:rPr lang="en-GB" sz="4000" dirty="0" err="1" smtClean="0"/>
              <a:t>FsUnit</a:t>
            </a:r>
            <a:r>
              <a:rPr lang="en-GB" sz="4000" dirty="0" smtClean="0"/>
              <a:t>, …</a:t>
            </a:r>
            <a:endParaRPr lang="en-GB" sz="4000" dirty="0"/>
          </a:p>
        </p:txBody>
      </p:sp>
    </p:spTree>
    <p:extLst>
      <p:ext uri="{BB962C8B-B14F-4D97-AF65-F5344CB8AC3E}">
        <p14:creationId xmlns:p14="http://schemas.microsoft.com/office/powerpoint/2010/main" val="240010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GPGPU Programming</a:t>
            </a:r>
            <a:endParaRPr lang="en-GB" dirty="0"/>
          </a:p>
        </p:txBody>
      </p:sp>
      <p:sp>
        <p:nvSpPr>
          <p:cNvPr id="3" name="Title 1"/>
          <p:cNvSpPr txBox="1">
            <a:spLocks/>
          </p:cNvSpPr>
          <p:nvPr/>
        </p:nvSpPr>
        <p:spPr>
          <a:xfrm>
            <a:off x="646531" y="4484265"/>
            <a:ext cx="11171635" cy="747897"/>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4000" dirty="0" smtClean="0"/>
              <a:t>search </a:t>
            </a:r>
            <a:r>
              <a:rPr lang="en-GB" sz="4000" dirty="0"/>
              <a:t>on </a:t>
            </a:r>
            <a:r>
              <a:rPr lang="en-GB" sz="4000" dirty="0" err="1"/>
              <a:t>nuget</a:t>
            </a:r>
            <a:r>
              <a:rPr lang="en-GB" sz="4000" dirty="0"/>
              <a:t> for </a:t>
            </a:r>
            <a:r>
              <a:rPr lang="en-GB" sz="4000" dirty="0" smtClean="0"/>
              <a:t>GPU or CUDA!</a:t>
            </a:r>
          </a:p>
          <a:p>
            <a:r>
              <a:rPr lang="en-GB" sz="4000" dirty="0"/>
              <a:t>s</a:t>
            </a:r>
            <a:r>
              <a:rPr lang="en-GB" sz="4000" dirty="0" smtClean="0"/>
              <a:t>earch on </a:t>
            </a:r>
            <a:r>
              <a:rPr lang="en-GB" sz="4000" dirty="0" err="1" smtClean="0"/>
              <a:t>google</a:t>
            </a:r>
            <a:r>
              <a:rPr lang="en-GB" sz="4000" dirty="0" smtClean="0"/>
              <a:t> for “C# GPGPU”</a:t>
            </a:r>
            <a:endParaRPr lang="en-GB" sz="4000" dirty="0"/>
          </a:p>
        </p:txBody>
      </p:sp>
    </p:spTree>
    <p:extLst>
      <p:ext uri="{BB962C8B-B14F-4D97-AF65-F5344CB8AC3E}">
        <p14:creationId xmlns:p14="http://schemas.microsoft.com/office/powerpoint/2010/main" val="106584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7" name="Titel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808" tIns="54404" rIns="108808" bIns="54404"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519045" y="1448142"/>
            <a:ext cx="11147562" cy="254130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808" tIns="54404" rIns="108808" bIns="54404" numCol="1" anchor="t" anchorCtr="0" compatLnSpc="1">
            <a:prstTxWarp prst="textNoShape">
              <a:avLst/>
            </a:prstTxWarp>
          </a:bodyPr>
          <a:lstStyle/>
          <a:p>
            <a:pPr>
              <a:defRPr/>
            </a:pPr>
            <a:r>
              <a:rPr lang="en-US" sz="2400" dirty="0">
                <a:latin typeface="Gotham Light" charset="0"/>
                <a:ea typeface="MS PGothic" charset="0"/>
                <a:cs typeface="Gotham Light" charset="0"/>
              </a:rPr>
              <a:t>Complete solution to develop CUDA accelerated GPU applications in .NET</a:t>
            </a:r>
          </a:p>
          <a:p>
            <a:pPr lvl="1">
              <a:defRPr/>
            </a:pPr>
            <a:r>
              <a:rPr lang="en-US" sz="2000" dirty="0" smtClean="0">
                <a:latin typeface="Gotham Light" charset="0"/>
                <a:ea typeface="ＭＳ Ｐゴシック" charset="0"/>
                <a:cs typeface="Gotham Light" charset="0"/>
              </a:rPr>
              <a:t>Based on LLVM and CUDA 5 technology</a:t>
            </a:r>
            <a:endParaRPr lang="en-US" sz="2000" dirty="0">
              <a:latin typeface="Gotham Light" charset="0"/>
              <a:ea typeface="ＭＳ Ｐゴシック" charset="0"/>
              <a:cs typeface="Gotham Light" charset="0"/>
            </a:endParaRPr>
          </a:p>
          <a:p>
            <a:pPr lvl="1">
              <a:defRPr/>
            </a:pPr>
            <a:r>
              <a:rPr lang="en-US" sz="2000" dirty="0">
                <a:latin typeface="Gotham Light" charset="0"/>
                <a:ea typeface="ＭＳ Ｐゴシック" charset="0"/>
                <a:cs typeface="Gotham Light" charset="0"/>
              </a:rPr>
              <a:t>Uses F# code quotation</a:t>
            </a:r>
          </a:p>
          <a:p>
            <a:pPr lvl="1">
              <a:defRPr/>
            </a:pPr>
            <a:r>
              <a:rPr lang="en-US" sz="2000" dirty="0" smtClean="0">
                <a:latin typeface="Gotham Light" charset="0"/>
                <a:ea typeface="ＭＳ Ｐゴシック" charset="0"/>
                <a:cs typeface="Gotham Light" charset="0"/>
              </a:rPr>
              <a:t>Source </a:t>
            </a:r>
            <a:r>
              <a:rPr lang="en-US" sz="2000" dirty="0">
                <a:latin typeface="Gotham Light" charset="0"/>
                <a:ea typeface="ＭＳ Ｐゴシック" charset="0"/>
                <a:cs typeface="Gotham Light" charset="0"/>
              </a:rPr>
              <a:t>code solution</a:t>
            </a:r>
          </a:p>
          <a:p>
            <a:pPr lvl="1">
              <a:defRPr/>
            </a:pPr>
            <a:r>
              <a:rPr lang="en-US" sz="2000" dirty="0">
                <a:latin typeface="Gotham Light" charset="0"/>
                <a:ea typeface="ＭＳ Ｐゴシック" charset="0"/>
                <a:cs typeface="Gotham Light" charset="0"/>
              </a:rPr>
              <a:t>No </a:t>
            </a:r>
            <a:r>
              <a:rPr lang="en-US" sz="2000" dirty="0" smtClean="0">
                <a:latin typeface="Gotham Light" charset="0"/>
                <a:ea typeface="ＭＳ Ｐゴシック" charset="0"/>
                <a:cs typeface="Gotham Light" charset="0"/>
              </a:rPr>
              <a:t>wrappers, no post </a:t>
            </a:r>
            <a:r>
              <a:rPr lang="en-US" sz="2000" dirty="0">
                <a:latin typeface="Gotham Light" charset="0"/>
                <a:ea typeface="ＭＳ Ｐゴシック" charset="0"/>
                <a:cs typeface="Gotham Light" charset="0"/>
              </a:rPr>
              <a:t>build process to transform IL code </a:t>
            </a:r>
            <a:endParaRPr lang="en-US" sz="2000" dirty="0" smtClean="0">
              <a:latin typeface="Gotham Light" charset="0"/>
              <a:ea typeface="ＭＳ Ｐゴシック" charset="0"/>
              <a:cs typeface="Gotham Light" charset="0"/>
            </a:endParaRPr>
          </a:p>
          <a:p>
            <a:pPr lvl="1">
              <a:defRPr/>
            </a:pPr>
            <a:r>
              <a:rPr lang="en-US" sz="2000" dirty="0" smtClean="0">
                <a:latin typeface="Gotham Light" charset="0"/>
                <a:ea typeface="ＭＳ Ｐゴシック" charset="0"/>
                <a:cs typeface="Gotham Light" charset="0"/>
              </a:rPr>
              <a:t>Our base technology for GPU projects</a:t>
            </a:r>
            <a:endParaRPr lang="en-US" sz="2000" dirty="0">
              <a:latin typeface="Gotham Light" charset="0"/>
              <a:ea typeface="ＭＳ Ｐゴシック" charset="0"/>
              <a:cs typeface="Gotham Light" charset="0"/>
            </a:endParaRPr>
          </a:p>
          <a:p>
            <a:pPr marL="0" indent="0">
              <a:buNone/>
              <a:defRPr/>
            </a:pPr>
            <a:endParaRPr lang="en-US" sz="2400" dirty="0">
              <a:latin typeface="Gotham Light" charset="0"/>
              <a:ea typeface="MS PGothic" charset="0"/>
              <a:cs typeface="Gotham Light" charset="0"/>
            </a:endParaRPr>
          </a:p>
        </p:txBody>
      </p:sp>
      <p:grpSp>
        <p:nvGrpSpPr>
          <p:cNvPr id="6148" name="Gruppierung 4"/>
          <p:cNvGrpSpPr>
            <a:grpSpLocks/>
          </p:cNvGrpSpPr>
          <p:nvPr/>
        </p:nvGrpSpPr>
        <p:grpSpPr bwMode="auto">
          <a:xfrm>
            <a:off x="522613" y="4240041"/>
            <a:ext cx="3290130" cy="888731"/>
            <a:chOff x="505722" y="3698939"/>
            <a:chExt cx="2468854" cy="88779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906443" y="3756612"/>
              <a:ext cx="1667411"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Dynamic code </a:t>
              </a:r>
            </a:p>
            <a:p>
              <a:pPr algn="ctr" defTabSz="1088196" eaLnBrk="1" fontAlgn="base" hangingPunct="1">
                <a:spcBef>
                  <a:spcPct val="0"/>
                </a:spcBef>
                <a:spcAft>
                  <a:spcPct val="0"/>
                </a:spcAft>
              </a:pPr>
              <a:r>
                <a:rPr lang="en-US" sz="2400">
                  <a:solidFill>
                    <a:srgbClr val="AAAAAA"/>
                  </a:solidFill>
                  <a:latin typeface="Gotham Book" charset="0"/>
                </a:rPr>
                <a:t>generation</a:t>
              </a:r>
            </a:p>
          </p:txBody>
        </p:sp>
      </p:grpSp>
      <p:grpSp>
        <p:nvGrpSpPr>
          <p:cNvPr id="6149" name="Gruppierung 5"/>
          <p:cNvGrpSpPr>
            <a:grpSpLocks/>
          </p:cNvGrpSpPr>
          <p:nvPr/>
        </p:nvGrpSpPr>
        <p:grpSpPr bwMode="auto">
          <a:xfrm>
            <a:off x="4428454" y="4240041"/>
            <a:ext cx="3290130" cy="888731"/>
            <a:chOff x="4472652" y="3330933"/>
            <a:chExt cx="2468854" cy="88779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879989" y="3388606"/>
              <a:ext cx="1654179"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GPU algorithm</a:t>
              </a:r>
            </a:p>
            <a:p>
              <a:pPr algn="ctr" defTabSz="1088196" eaLnBrk="1" fontAlgn="base" hangingPunct="1">
                <a:spcBef>
                  <a:spcPct val="0"/>
                </a:spcBef>
                <a:spcAft>
                  <a:spcPct val="0"/>
                </a:spcAft>
              </a:pPr>
              <a:r>
                <a:rPr lang="en-US" sz="2400">
                  <a:solidFill>
                    <a:srgbClr val="AAAAAA"/>
                  </a:solidFill>
                  <a:latin typeface="Gotham Book" charset="0"/>
                </a:rPr>
                <a:t>scripting</a:t>
              </a:r>
            </a:p>
          </p:txBody>
        </p:sp>
      </p:grpSp>
      <p:grpSp>
        <p:nvGrpSpPr>
          <p:cNvPr id="6150" name="Gruppierung 3"/>
          <p:cNvGrpSpPr>
            <a:grpSpLocks/>
          </p:cNvGrpSpPr>
          <p:nvPr/>
        </p:nvGrpSpPr>
        <p:grpSpPr bwMode="auto">
          <a:xfrm>
            <a:off x="8334294" y="4240056"/>
            <a:ext cx="3290130" cy="885169"/>
            <a:chOff x="2238612" y="5000241"/>
            <a:chExt cx="2468854" cy="884231"/>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665196" y="5054355"/>
              <a:ext cx="1615688"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Industry grade</a:t>
              </a:r>
            </a:p>
            <a:p>
              <a:pPr algn="ctr" defTabSz="1088196" eaLnBrk="1" fontAlgn="base" hangingPunct="1">
                <a:spcBef>
                  <a:spcPct val="0"/>
                </a:spcBef>
                <a:spcAft>
                  <a:spcPct val="0"/>
                </a:spcAft>
              </a:pPr>
              <a:r>
                <a:rPr lang="en-US" sz="2400">
                  <a:solidFill>
                    <a:srgbClr val="AAAAAA"/>
                  </a:solidFill>
                  <a:latin typeface="Gotham Book" charset="0"/>
                </a:rPr>
                <a:t>performance</a:t>
              </a:r>
            </a:p>
          </p:txBody>
        </p:sp>
      </p:grpSp>
      <p:grpSp>
        <p:nvGrpSpPr>
          <p:cNvPr id="6151" name="Gruppierung 25"/>
          <p:cNvGrpSpPr>
            <a:grpSpLocks/>
          </p:cNvGrpSpPr>
          <p:nvPr/>
        </p:nvGrpSpPr>
        <p:grpSpPr bwMode="auto">
          <a:xfrm>
            <a:off x="492992" y="5459526"/>
            <a:ext cx="3290130" cy="888731"/>
            <a:chOff x="505722" y="3698939"/>
            <a:chExt cx="2468854" cy="88779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1008692" y="3756612"/>
              <a:ext cx="1462924"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Rapid</a:t>
              </a:r>
            </a:p>
            <a:p>
              <a:pPr algn="ctr" defTabSz="1088196" eaLnBrk="1" fontAlgn="base" hangingPunct="1">
                <a:spcBef>
                  <a:spcPct val="0"/>
                </a:spcBef>
                <a:spcAft>
                  <a:spcPct val="0"/>
                </a:spcAft>
              </a:pPr>
              <a:r>
                <a:rPr lang="en-US" sz="2400">
                  <a:solidFill>
                    <a:srgbClr val="AAAAAA"/>
                  </a:solidFill>
                  <a:latin typeface="Gotham Book" charset="0"/>
                </a:rPr>
                <a:t>development</a:t>
              </a:r>
            </a:p>
          </p:txBody>
        </p:sp>
      </p:grpSp>
      <p:grpSp>
        <p:nvGrpSpPr>
          <p:cNvPr id="6152" name="Gruppierung 28"/>
          <p:cNvGrpSpPr>
            <a:grpSpLocks/>
          </p:cNvGrpSpPr>
          <p:nvPr/>
        </p:nvGrpSpPr>
        <p:grpSpPr bwMode="auto">
          <a:xfrm>
            <a:off x="4398832" y="5459526"/>
            <a:ext cx="3290130" cy="888731"/>
            <a:chOff x="4472652" y="3330933"/>
            <a:chExt cx="2468854" cy="88779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809023" y="3388606"/>
              <a:ext cx="1796117" cy="83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Solid framework</a:t>
              </a:r>
            </a:p>
            <a:p>
              <a:pPr algn="ctr" defTabSz="1088196" eaLnBrk="1" fontAlgn="base" hangingPunct="1">
                <a:spcBef>
                  <a:spcPct val="0"/>
                </a:spcBef>
                <a:spcAft>
                  <a:spcPct val="0"/>
                </a:spcAft>
              </a:pPr>
              <a:r>
                <a:rPr lang="en-US" sz="2400">
                  <a:solidFill>
                    <a:srgbClr val="AAAAAA"/>
                  </a:solidFill>
                  <a:latin typeface="Gotham Book" charset="0"/>
                </a:rPr>
                <a:t>for reusability</a:t>
              </a:r>
            </a:p>
          </p:txBody>
        </p:sp>
      </p:grpSp>
      <p:grpSp>
        <p:nvGrpSpPr>
          <p:cNvPr id="6153" name="Gruppierung 31"/>
          <p:cNvGrpSpPr>
            <a:grpSpLocks/>
          </p:cNvGrpSpPr>
          <p:nvPr/>
        </p:nvGrpSpPr>
        <p:grpSpPr bwMode="auto">
          <a:xfrm>
            <a:off x="8304673" y="5459540"/>
            <a:ext cx="3290130" cy="885169"/>
            <a:chOff x="2238612" y="5000241"/>
            <a:chExt cx="2468854" cy="884231"/>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1088196" fontAlgn="base">
                <a:spcBef>
                  <a:spcPct val="0"/>
                </a:spcBef>
                <a:spcAft>
                  <a:spcPct val="0"/>
                </a:spcAft>
                <a:defRPr/>
              </a:pPr>
              <a:endParaRPr lang="de-DE" sz="17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529876" y="5054355"/>
              <a:ext cx="1886333" cy="83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1088196" eaLnBrk="1" fontAlgn="base" hangingPunct="1">
                <a:spcBef>
                  <a:spcPct val="0"/>
                </a:spcBef>
                <a:spcAft>
                  <a:spcPct val="0"/>
                </a:spcAft>
              </a:pPr>
              <a:r>
                <a:rPr lang="en-US" sz="2400">
                  <a:solidFill>
                    <a:srgbClr val="AAAAAA"/>
                  </a:solidFill>
                  <a:latin typeface="Gotham Book" charset="0"/>
                </a:rPr>
                <a:t>Advanced CUDA</a:t>
              </a:r>
              <a:br>
                <a:rPr lang="en-US" sz="2400">
                  <a:solidFill>
                    <a:srgbClr val="AAAAAA"/>
                  </a:solidFill>
                  <a:latin typeface="Gotham Book" charset="0"/>
                </a:rPr>
              </a:br>
              <a:r>
                <a:rPr lang="en-US" sz="24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8577" y="1599039"/>
            <a:ext cx="4292007" cy="2309508"/>
          </a:xfrm>
          <a:prstGeom prst="rect">
            <a:avLst/>
          </a:prstGeom>
        </p:spPr>
      </p:pic>
    </p:spTree>
    <p:extLst>
      <p:ext uri="{BB962C8B-B14F-4D97-AF65-F5344CB8AC3E}">
        <p14:creationId xmlns:p14="http://schemas.microsoft.com/office/powerpoint/2010/main" val="803029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Math and Statistics Packages</a:t>
            </a:r>
            <a:endParaRPr lang="en-GB" dirty="0"/>
          </a:p>
        </p:txBody>
      </p:sp>
      <p:sp>
        <p:nvSpPr>
          <p:cNvPr id="3" name="Title 1"/>
          <p:cNvSpPr txBox="1">
            <a:spLocks/>
          </p:cNvSpPr>
          <p:nvPr/>
        </p:nvSpPr>
        <p:spPr>
          <a:xfrm>
            <a:off x="837601" y="4552504"/>
            <a:ext cx="11171635" cy="498598"/>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600" dirty="0" smtClean="0"/>
              <a:t>See </a:t>
            </a:r>
            <a:r>
              <a:rPr lang="en-GB" sz="3600" dirty="0" smtClean="0">
                <a:hlinkClick r:id="rId2"/>
              </a:rPr>
              <a:t>http://fsharp.org</a:t>
            </a:r>
            <a:endParaRPr lang="en-GB" sz="3600" dirty="0" smtClean="0"/>
          </a:p>
          <a:p>
            <a:r>
              <a:rPr lang="en-GB" sz="3600" dirty="0"/>
              <a:t>Search on </a:t>
            </a:r>
            <a:r>
              <a:rPr lang="en-GB" sz="3600" dirty="0" err="1"/>
              <a:t>nuget</a:t>
            </a:r>
            <a:r>
              <a:rPr lang="en-GB" sz="3600" dirty="0"/>
              <a:t> for </a:t>
            </a:r>
            <a:r>
              <a:rPr lang="en-GB" sz="3600" dirty="0" smtClean="0"/>
              <a:t>statistics</a:t>
            </a:r>
          </a:p>
          <a:p>
            <a:endParaRPr lang="en-GB" sz="3600" dirty="0" smtClean="0"/>
          </a:p>
          <a:p>
            <a:r>
              <a:rPr lang="en-GB" sz="3600" dirty="0" smtClean="0"/>
              <a:t>Math.NET, </a:t>
            </a:r>
            <a:r>
              <a:rPr lang="en-GB" sz="3600" dirty="0" err="1" smtClean="0"/>
              <a:t>ExtremeOptimization</a:t>
            </a:r>
            <a:r>
              <a:rPr lang="en-GB" sz="3600" dirty="0" smtClean="0"/>
              <a:t>, F# for </a:t>
            </a:r>
            <a:r>
              <a:rPr lang="en-GB" sz="3600" dirty="0" err="1" smtClean="0"/>
              <a:t>Numerics</a:t>
            </a:r>
            <a:r>
              <a:rPr lang="en-GB" sz="3600" dirty="0" smtClean="0"/>
              <a:t>, </a:t>
            </a:r>
            <a:r>
              <a:rPr lang="en-GB" sz="3600" dirty="0" err="1" smtClean="0"/>
              <a:t>FCore</a:t>
            </a:r>
            <a:r>
              <a:rPr lang="en-GB" sz="3600" dirty="0" smtClean="0"/>
              <a:t>, </a:t>
            </a:r>
            <a:r>
              <a:rPr lang="en-GB" sz="3600" dirty="0" err="1" smtClean="0"/>
              <a:t>NMath</a:t>
            </a:r>
            <a:r>
              <a:rPr lang="en-GB" sz="3600" dirty="0" smtClean="0"/>
              <a:t>, …</a:t>
            </a:r>
          </a:p>
        </p:txBody>
      </p:sp>
    </p:spTree>
    <p:extLst>
      <p:ext uri="{BB962C8B-B14F-4D97-AF65-F5344CB8AC3E}">
        <p14:creationId xmlns:p14="http://schemas.microsoft.com/office/powerpoint/2010/main" val="418978876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19"/>
            <a:ext cx="11171635" cy="3739485"/>
          </a:xfrm>
        </p:spPr>
        <p:txBody>
          <a:bodyPr/>
          <a:lstStyle/>
          <a:p>
            <a:r>
              <a:rPr lang="en-GB" dirty="0" smtClean="0"/>
              <a:t>Math.NET </a:t>
            </a:r>
            <a:r>
              <a:rPr lang="en-GB" dirty="0" err="1" smtClean="0"/>
              <a:t>Numerics</a:t>
            </a:r>
            <a:r>
              <a:rPr lang="en-GB" dirty="0" smtClean="0"/>
              <a:t/>
            </a:r>
            <a:br>
              <a:rPr lang="en-GB" dirty="0" smtClean="0"/>
            </a:br>
            <a:r>
              <a:rPr lang="en-GB" dirty="0"/>
              <a:t/>
            </a:r>
            <a:br>
              <a:rPr lang="en-GB" dirty="0"/>
            </a:br>
            <a:r>
              <a:rPr lang="en-GB" dirty="0" smtClean="0"/>
              <a:t>A classic F# </a:t>
            </a:r>
            <a:r>
              <a:rPr lang="en-GB" dirty="0" err="1" smtClean="0"/>
              <a:t>exosystem</a:t>
            </a:r>
            <a:r>
              <a:rPr lang="en-GB" dirty="0" smtClean="0"/>
              <a:t> project</a:t>
            </a:r>
            <a:br>
              <a:rPr lang="en-GB" dirty="0" smtClean="0"/>
            </a:br>
            <a:r>
              <a:rPr lang="en-GB" dirty="0"/>
              <a:t/>
            </a:r>
            <a:br>
              <a:rPr lang="en-GB" dirty="0"/>
            </a:br>
            <a:r>
              <a:rPr lang="en-GB" sz="4400" dirty="0" smtClean="0">
                <a:hlinkClick r:id="rId2"/>
              </a:rPr>
              <a:t>Some latest news</a:t>
            </a:r>
            <a:endParaRPr lang="en-GB" dirty="0"/>
          </a:p>
        </p:txBody>
      </p:sp>
      <p:pic>
        <p:nvPicPr>
          <p:cNvPr id="2052"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572" y="335152"/>
            <a:ext cx="5829300" cy="1714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7861894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smtClean="0"/>
              <a:t>Part I</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7"/>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F</a:t>
            </a:r>
            <a:r>
              <a:rPr lang="en-GB" sz="4800" dirty="0" smtClean="0">
                <a:solidFill>
                  <a:schemeClr val="accent4">
                    <a:lumMod val="50000"/>
                  </a:schemeClr>
                </a:solidFill>
                <a:latin typeface="Segoe Light" pitchFamily="34" charset="0"/>
              </a:rPr>
              <a:t># runs on </a:t>
            </a:r>
            <a:r>
              <a:rPr lang="en-GB" sz="4800" dirty="0">
                <a:solidFill>
                  <a:schemeClr val="accent4">
                    <a:lumMod val="50000"/>
                  </a:schemeClr>
                </a:solidFill>
                <a:latin typeface="Segoe Light" pitchFamily="34" charset="0"/>
              </a:rPr>
              <a:t>many platforms</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299773" y="3838064"/>
            <a:ext cx="4179029" cy="61555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for Windows”</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174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Part I: Summary</a:t>
            </a:r>
            <a:endParaRPr lang="en-GB" dirty="0"/>
          </a:p>
        </p:txBody>
      </p:sp>
      <p:sp>
        <p:nvSpPr>
          <p:cNvPr id="4" name="Text Placeholder 3"/>
          <p:cNvSpPr>
            <a:spLocks noGrp="1"/>
          </p:cNvSpPr>
          <p:nvPr>
            <p:ph type="body" sz="quarter" idx="10"/>
          </p:nvPr>
        </p:nvSpPr>
        <p:spPr>
          <a:xfrm>
            <a:off x="519045" y="1448142"/>
            <a:ext cx="11147562" cy="4610493"/>
          </a:xfrm>
        </p:spPr>
        <p:txBody>
          <a:bodyPr/>
          <a:lstStyle/>
          <a:p>
            <a:r>
              <a:rPr lang="en-GB" dirty="0" smtClean="0"/>
              <a:t>F# is open source, cross-platform with many contributors</a:t>
            </a:r>
            <a:endParaRPr lang="en-GB" dirty="0"/>
          </a:p>
          <a:p>
            <a:pPr lvl="1"/>
            <a:r>
              <a:rPr lang="en-GB" dirty="0" smtClean="0"/>
              <a:t>The core compiler and library are done at Microsoft using a “code drop” model</a:t>
            </a:r>
          </a:p>
          <a:p>
            <a:pPr lvl="1"/>
            <a:r>
              <a:rPr lang="en-GB" dirty="0" smtClean="0"/>
              <a:t>The fsharp.org community are OK with that</a:t>
            </a:r>
          </a:p>
          <a:p>
            <a:endParaRPr lang="en-GB" dirty="0"/>
          </a:p>
          <a:p>
            <a:r>
              <a:rPr lang="en-GB" dirty="0" smtClean="0"/>
              <a:t>The F# </a:t>
            </a:r>
            <a:r>
              <a:rPr lang="en-GB" dirty="0" err="1" smtClean="0"/>
              <a:t>Exosystem</a:t>
            </a:r>
            <a:r>
              <a:rPr lang="en-GB" dirty="0" smtClean="0"/>
              <a:t> is big, rich, active and multi-faceted</a:t>
            </a:r>
            <a:endParaRPr lang="en-GB" dirty="0"/>
          </a:p>
        </p:txBody>
      </p:sp>
    </p:spTree>
    <p:extLst>
      <p:ext uri="{BB962C8B-B14F-4D97-AF65-F5344CB8AC3E}">
        <p14:creationId xmlns:p14="http://schemas.microsoft.com/office/powerpoint/2010/main" val="39255800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Part II </a:t>
            </a:r>
            <a:br>
              <a:rPr lang="en-GB" dirty="0" smtClean="0"/>
            </a:br>
            <a:r>
              <a:rPr lang="en-GB" dirty="0" smtClean="0"/>
              <a:t>From Broad, to Really, Really Broad</a:t>
            </a:r>
            <a:endParaRPr lang="en-GB" dirty="0"/>
          </a:p>
        </p:txBody>
      </p:sp>
    </p:spTree>
    <p:extLst>
      <p:ext uri="{BB962C8B-B14F-4D97-AF65-F5344CB8AC3E}">
        <p14:creationId xmlns:p14="http://schemas.microsoft.com/office/powerpoint/2010/main" val="56922144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664797"/>
          </a:xfrm>
        </p:spPr>
        <p:txBody>
          <a:bodyPr/>
          <a:lstStyle/>
          <a:p>
            <a:r>
              <a:rPr lang="en-GB" sz="4800" dirty="0">
                <a:latin typeface="Segoe UI (Headings)"/>
              </a:rPr>
              <a:t>Recap: The Information Revolution</a:t>
            </a: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75" y="1594248"/>
            <a:ext cx="8431619" cy="39671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218552348"/>
              </p:ext>
            </p:extLst>
          </p:nvPr>
        </p:nvGraphicFramePr>
        <p:xfrm>
          <a:off x="2386995" y="1355794"/>
          <a:ext cx="7293961" cy="3226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All your types are belong to us….</a:t>
            </a:r>
            <a:endParaRPr lang="en-GB" dirty="0"/>
          </a:p>
        </p:txBody>
      </p:sp>
      <p:pic>
        <p:nvPicPr>
          <p:cNvPr id="5122" name="Picture 2" descr="http://www.albinoblacksheep.com/flash/960/bas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255" y="1487606"/>
            <a:ext cx="8807355" cy="4954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9794" y="5040237"/>
            <a:ext cx="737381" cy="323165"/>
          </a:xfrm>
          <a:prstGeom prst="rect">
            <a:avLst/>
          </a:prstGeom>
          <a:solidFill>
            <a:schemeClr val="tx1"/>
          </a:solidFill>
        </p:spPr>
        <p:txBody>
          <a:bodyPr wrap="none" lIns="0" tIns="0" rIns="0" bIns="0" rtlCol="0">
            <a:spAutoFit/>
          </a:bodyPr>
          <a:lstStyle/>
          <a:p>
            <a:r>
              <a:rPr lang="en-GB" b="1" dirty="0">
                <a:solidFill>
                  <a:schemeClr val="bg1"/>
                </a:solidFill>
                <a:latin typeface="Consolas" pitchFamily="49" charset="0"/>
                <a:cs typeface="Consolas" pitchFamily="49" charset="0"/>
              </a:rPr>
              <a:t>types</a:t>
            </a:r>
          </a:p>
        </p:txBody>
      </p:sp>
    </p:spTree>
    <p:extLst>
      <p:ext uri="{BB962C8B-B14F-4D97-AF65-F5344CB8AC3E}">
        <p14:creationId xmlns:p14="http://schemas.microsoft.com/office/powerpoint/2010/main" val="55968343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54</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71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55</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3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18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56</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09"/>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62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57</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13"/>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841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58</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267"/>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134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59</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4"/>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64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smtClean="0">
                <a:solidFill>
                  <a:schemeClr val="accent4">
                    <a:lumMod val="50000"/>
                  </a:schemeClr>
                </a:solidFill>
                <a:latin typeface="Segoe Light" pitchFamily="34" charset="0"/>
              </a:rPr>
              <a:t>“F</a:t>
            </a:r>
            <a:r>
              <a:rPr lang="en-GB" sz="4800" dirty="0">
                <a:solidFill>
                  <a:schemeClr val="accent4">
                    <a:lumMod val="50000"/>
                  </a:schemeClr>
                </a:solidFill>
                <a:latin typeface="Segoe Light" pitchFamily="34" charset="0"/>
              </a:rPr>
              <a:t># </a:t>
            </a:r>
            <a:r>
              <a:rPr lang="en-GB" sz="4800" dirty="0" smtClean="0">
                <a:solidFill>
                  <a:schemeClr val="accent4">
                    <a:lumMod val="50000"/>
                  </a:schemeClr>
                </a:solidFill>
                <a:latin typeface="Segoe Light" pitchFamily="34" charset="0"/>
              </a:rPr>
              <a:t>has </a:t>
            </a:r>
            <a:r>
              <a:rPr lang="en-GB" sz="4800" dirty="0">
                <a:solidFill>
                  <a:schemeClr val="accent4">
                    <a:lumMod val="50000"/>
                  </a:schemeClr>
                </a:solidFill>
                <a:latin typeface="Segoe Light" pitchFamily="34" charset="0"/>
              </a:rPr>
              <a:t>many </a:t>
            </a:r>
            <a:r>
              <a:rPr lang="en-GB" sz="4800" dirty="0" smtClean="0">
                <a:solidFill>
                  <a:schemeClr val="accent4">
                    <a:lumMod val="50000"/>
                  </a:schemeClr>
                </a:solidFill>
                <a:latin typeface="Segoe Light" pitchFamily="34" charset="0"/>
              </a:rPr>
              <a:t>contributors”</a:t>
            </a:r>
            <a:endParaRPr lang="en-GB" sz="48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37849" y="3838064"/>
            <a:ext cx="2302874"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“Microsoft </a:t>
            </a:r>
          </a:p>
          <a:p>
            <a:pPr algn="ctr"/>
            <a:r>
              <a:rPr lang="en-GB" sz="4000" dirty="0" smtClean="0">
                <a:gradFill>
                  <a:gsLst>
                    <a:gs pos="0">
                      <a:schemeClr val="tx1"/>
                    </a:gs>
                    <a:gs pos="86000">
                      <a:schemeClr val="tx1"/>
                    </a:gs>
                  </a:gsLst>
                  <a:lin ang="5400000" scaled="0"/>
                </a:gradFill>
                <a:latin typeface="Segoe Light" pitchFamily="34" charset="0"/>
              </a:rPr>
              <a:t>makes F#”</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79959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60</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046" y="1425473"/>
            <a:ext cx="11013357" cy="4578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58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Azure Data Market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61</a:t>
            </a:fld>
            <a:endParaRPr lang="en-GB">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12819" r="22573" b="26630"/>
          <a:stretch/>
        </p:blipFill>
        <p:spPr bwMode="auto">
          <a:xfrm>
            <a:off x="457145" y="1540418"/>
            <a:ext cx="11209467" cy="408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23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62</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798"/>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6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WMI</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63</a:t>
            </a:fld>
            <a:endParaRPr lang="en-GB">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57143" y="1417944"/>
            <a:ext cx="11404377" cy="393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68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64</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04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772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65</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046" y="1428328"/>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22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TypeScript</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66</a:t>
            </a:fld>
            <a:endParaRPr lang="en-GB">
              <a:solidFill>
                <a:srgbClr val="FFFFFF"/>
              </a:solidFill>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5477" b="8116"/>
          <a:stretch/>
        </p:blipFill>
        <p:spPr bwMode="auto">
          <a:xfrm>
            <a:off x="343133" y="1829223"/>
            <a:ext cx="11538429" cy="2580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2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Matlab</a:t>
            </a:r>
            <a:endParaRPr lang="en-GB" dirty="0"/>
          </a:p>
        </p:txBody>
      </p:sp>
      <p:sp>
        <p:nvSpPr>
          <p:cNvPr id="4" name="Date Placeholder 3"/>
          <p:cNvSpPr>
            <a:spLocks noGrp="1"/>
          </p:cNvSpPr>
          <p:nvPr>
            <p:ph type="dt" sz="half" idx="10"/>
          </p:nvPr>
        </p:nvSpPr>
        <p:spPr/>
        <p:txBody>
          <a:bodyPr/>
          <a:lstStyle/>
          <a:p>
            <a:fld id="{20CE17AF-4091-48A7-8681-C3B1BE5CA3B0}" type="datetime1">
              <a:rPr lang="en-GB" smtClean="0">
                <a:solidFill>
                  <a:srgbClr val="FFFFFF"/>
                </a:solidFill>
              </a:rPr>
              <a:pPr/>
              <a:t>24/09/2013</a:t>
            </a:fld>
            <a:endParaRPr lang="en-GB" dirty="0">
              <a:solidFill>
                <a:srgbClr val="FFFFFF"/>
              </a:solidFill>
            </a:endParaRPr>
          </a:p>
        </p:txBody>
      </p:sp>
      <p:sp>
        <p:nvSpPr>
          <p:cNvPr id="5" name="Footer Placeholder 4"/>
          <p:cNvSpPr>
            <a:spLocks noGrp="1"/>
          </p:cNvSpPr>
          <p:nvPr>
            <p:ph type="ftr" sz="quarter" idx="11"/>
          </p:nvPr>
        </p:nvSpPr>
        <p:spPr/>
        <p:txBody>
          <a:bodyPr/>
          <a:lstStyle/>
          <a:p>
            <a:endParaRPr lang="en-GB" dirty="0">
              <a:solidFill>
                <a:srgbClr val="FFFFFF"/>
              </a:solidFill>
            </a:endParaRPr>
          </a:p>
        </p:txBody>
      </p:sp>
      <p:sp>
        <p:nvSpPr>
          <p:cNvPr id="6" name="Slide Number Placeholder 5"/>
          <p:cNvSpPr>
            <a:spLocks noGrp="1"/>
          </p:cNvSpPr>
          <p:nvPr>
            <p:ph type="sldNum" sz="quarter" idx="12"/>
          </p:nvPr>
        </p:nvSpPr>
        <p:spPr/>
        <p:txBody>
          <a:bodyPr/>
          <a:lstStyle/>
          <a:p>
            <a:fld id="{66F9B19E-23E9-4120-A06C-57F6EDB783B3}" type="slidenum">
              <a:rPr lang="en-GB" smtClean="0">
                <a:solidFill>
                  <a:srgbClr val="FFFFFF"/>
                </a:solidFill>
              </a:rPr>
              <a:pPr/>
              <a:t>67</a:t>
            </a:fld>
            <a:endParaRPr lang="en-GB">
              <a:solidFill>
                <a:srgbClr val="FFFFFF"/>
              </a:solidFill>
            </a:endParaRPr>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54" y="2084696"/>
            <a:ext cx="11664689" cy="1268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52" y="3330180"/>
            <a:ext cx="11664689" cy="645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07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19045" y="228654"/>
            <a:ext cx="11147562" cy="747897"/>
          </a:xfrm>
        </p:spPr>
        <p:txBody>
          <a:bodyPr/>
          <a:lstStyle/>
          <a:p>
            <a:r>
              <a:rPr lang="en-GB" b="1" dirty="0" smtClean="0">
                <a:solidFill>
                  <a:schemeClr val="tx1"/>
                </a:solidFill>
              </a:rPr>
              <a:t>Update</a:t>
            </a:r>
            <a:r>
              <a:rPr lang="en-GB" dirty="0" smtClean="0">
                <a:solidFill>
                  <a:schemeClr val="tx1"/>
                </a:solidFill>
              </a:rPr>
              <a:t>: </a:t>
            </a:r>
            <a:r>
              <a:rPr lang="en-GB" dirty="0" err="1" smtClean="0">
                <a:solidFill>
                  <a:schemeClr val="tx1"/>
                </a:solidFill>
              </a:rPr>
              <a:t>RProvider</a:t>
            </a:r>
            <a:endParaRPr lang="en-GB" dirty="0">
              <a:solidFill>
                <a:schemeClr val="tx1"/>
              </a:solidFill>
            </a:endParaRPr>
          </a:p>
        </p:txBody>
      </p:sp>
      <p:sp>
        <p:nvSpPr>
          <p:cNvPr id="6" name="Text Placeholder 5"/>
          <p:cNvSpPr>
            <a:spLocks noGrp="1"/>
          </p:cNvSpPr>
          <p:nvPr>
            <p:ph type="body" sz="quarter" idx="10"/>
          </p:nvPr>
        </p:nvSpPr>
        <p:spPr>
          <a:xfrm>
            <a:off x="519045" y="1448142"/>
            <a:ext cx="11147562" cy="3257815"/>
          </a:xfrm>
        </p:spPr>
        <p:txBody>
          <a:bodyPr/>
          <a:lstStyle/>
          <a:p>
            <a:r>
              <a:rPr lang="en-GB" sz="2900" dirty="0" err="1" smtClean="0"/>
              <a:t>BlueMountain</a:t>
            </a:r>
            <a:r>
              <a:rPr lang="en-GB" sz="2900" dirty="0" smtClean="0"/>
              <a:t> Capital</a:t>
            </a:r>
          </a:p>
          <a:p>
            <a:r>
              <a:rPr lang="en-GB" sz="2900" dirty="0" smtClean="0"/>
              <a:t>Open source, commercially sponsored community </a:t>
            </a:r>
            <a:r>
              <a:rPr lang="en-GB" sz="2900" dirty="0"/>
              <a:t>provider for </a:t>
            </a:r>
            <a:r>
              <a:rPr lang="en-GB" sz="2900" dirty="0" err="1"/>
              <a:t>interop</a:t>
            </a:r>
            <a:r>
              <a:rPr lang="en-GB" sz="2900" dirty="0"/>
              <a:t> with R</a:t>
            </a:r>
          </a:p>
          <a:p>
            <a:endParaRPr lang="en-GB" sz="2000" dirty="0"/>
          </a:p>
          <a:p>
            <a:pPr lvl="1"/>
            <a:r>
              <a:rPr lang="en-GB" sz="2400" dirty="0"/>
              <a:t>discovers installed R packages</a:t>
            </a:r>
          </a:p>
          <a:p>
            <a:pPr lvl="1"/>
            <a:r>
              <a:rPr lang="en-GB" sz="2400" dirty="0"/>
              <a:t>Access &gt; 2,000 R packages</a:t>
            </a:r>
          </a:p>
          <a:p>
            <a:pPr lvl="1"/>
            <a:r>
              <a:rPr lang="en-GB" sz="2400" dirty="0"/>
              <a:t>projects them as .NET namespaces </a:t>
            </a:r>
          </a:p>
          <a:p>
            <a:pPr lvl="1"/>
            <a:r>
              <a:rPr lang="en-GB" sz="2400" dirty="0"/>
              <a:t>underneath the parent namespace </a:t>
            </a:r>
            <a:r>
              <a:rPr lang="en-GB" sz="2400" dirty="0" err="1"/>
              <a:t>RProvider</a:t>
            </a:r>
            <a:endParaRPr lang="en-GB" sz="2400" dirty="0"/>
          </a:p>
        </p:txBody>
      </p:sp>
      <p:sp>
        <p:nvSpPr>
          <p:cNvPr id="7" name="TextBox 6"/>
          <p:cNvSpPr txBox="1"/>
          <p:nvPr/>
        </p:nvSpPr>
        <p:spPr>
          <a:xfrm>
            <a:off x="8843750" y="174779"/>
            <a:ext cx="1414875" cy="323165"/>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r provider f#</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3029804" y="4771481"/>
            <a:ext cx="6373504" cy="20881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5761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F# to R</a:t>
            </a:r>
            <a:endParaRPr lang="en-GB" dirty="0"/>
          </a:p>
        </p:txBody>
      </p:sp>
    </p:spTree>
    <p:extLst>
      <p:ext uri="{BB962C8B-B14F-4D97-AF65-F5344CB8AC3E}">
        <p14:creationId xmlns:p14="http://schemas.microsoft.com/office/powerpoint/2010/main" val="40826466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000" dirty="0" smtClean="0">
                <a:solidFill>
                  <a:schemeClr val="accent4">
                    <a:lumMod val="50000"/>
                  </a:schemeClr>
                </a:solidFill>
                <a:latin typeface="Segoe Light" pitchFamily="34" charset="0"/>
              </a:rPr>
              <a:t>“F</a:t>
            </a:r>
            <a:r>
              <a:rPr lang="en-GB" sz="4000" dirty="0">
                <a:solidFill>
                  <a:schemeClr val="accent4">
                    <a:lumMod val="50000"/>
                  </a:schemeClr>
                </a:solidFill>
                <a:latin typeface="Segoe Light" pitchFamily="34" charset="0"/>
              </a:rPr>
              <a:t># </a:t>
            </a:r>
            <a:r>
              <a:rPr lang="en-GB" sz="4000" dirty="0" smtClean="0">
                <a:solidFill>
                  <a:schemeClr val="accent4">
                    <a:lumMod val="50000"/>
                  </a:schemeClr>
                </a:solidFill>
                <a:latin typeface="Segoe Light" pitchFamily="34" charset="0"/>
              </a:rPr>
              <a:t>is</a:t>
            </a:r>
            <a:endParaRPr lang="en-GB" sz="4000" dirty="0">
              <a:solidFill>
                <a:schemeClr val="accent4">
                  <a:lumMod val="50000"/>
                </a:schemeClr>
              </a:solidFill>
              <a:latin typeface="Segoe Light" pitchFamily="34" charset="0"/>
            </a:endParaRPr>
          </a:p>
          <a:p>
            <a:pPr algn="ctr" defTabSz="913996" fontAlgn="base">
              <a:spcBef>
                <a:spcPct val="0"/>
              </a:spcBef>
              <a:spcAft>
                <a:spcPct val="0"/>
              </a:spcAft>
            </a:pPr>
            <a:r>
              <a:rPr lang="en-GB" sz="4000" dirty="0">
                <a:solidFill>
                  <a:schemeClr val="accent4">
                    <a:lumMod val="50000"/>
                  </a:schemeClr>
                </a:solidFill>
                <a:latin typeface="Segoe Light" pitchFamily="34" charset="0"/>
              </a:rPr>
              <a:t>one language </a:t>
            </a:r>
            <a:r>
              <a:rPr lang="en-GB" sz="4000" dirty="0" smtClean="0">
                <a:solidFill>
                  <a:schemeClr val="accent4">
                    <a:lumMod val="50000"/>
                  </a:schemeClr>
                </a:solidFill>
                <a:latin typeface="Segoe Light" pitchFamily="34" charset="0"/>
              </a:rPr>
              <a:t>with </a:t>
            </a:r>
            <a:r>
              <a:rPr lang="en-GB" sz="4000" dirty="0">
                <a:solidFill>
                  <a:schemeClr val="accent4">
                    <a:lumMod val="50000"/>
                  </a:schemeClr>
                </a:solidFill>
                <a:latin typeface="Segoe Light" pitchFamily="34" charset="0"/>
              </a:rPr>
              <a:t>many </a:t>
            </a:r>
            <a:r>
              <a:rPr lang="en-GB" sz="4000" dirty="0" smtClean="0">
                <a:solidFill>
                  <a:schemeClr val="accent4">
                    <a:lumMod val="50000"/>
                  </a:schemeClr>
                </a:solidFill>
                <a:latin typeface="Segoe Light" pitchFamily="34" charset="0"/>
              </a:rPr>
              <a:t>tools”</a:t>
            </a:r>
            <a:endParaRPr lang="en-GB" sz="4000" dirty="0">
              <a:solidFill>
                <a:schemeClr val="accent4">
                  <a:lumMod val="50000"/>
                </a:schemeClr>
              </a:solidFill>
              <a:latin typeface="Segoe Light" pitchFamily="34" charset="0"/>
            </a:endParaRP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953063" y="3989865"/>
            <a:ext cx="2872453" cy="1231106"/>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“F</a:t>
            </a:r>
            <a:r>
              <a:rPr lang="en-GB" sz="4000" dirty="0">
                <a:gradFill>
                  <a:gsLst>
                    <a:gs pos="0">
                      <a:schemeClr val="tx1"/>
                    </a:gs>
                    <a:gs pos="86000">
                      <a:schemeClr val="tx1"/>
                    </a:gs>
                  </a:gsLst>
                  <a:lin ang="5400000" scaled="0"/>
                </a:gradFill>
                <a:latin typeface="Segoe Light" pitchFamily="34" charset="0"/>
              </a:rPr>
              <a:t># </a:t>
            </a:r>
            <a:r>
              <a:rPr lang="en-GB" sz="4000" dirty="0" smtClean="0">
                <a:gradFill>
                  <a:gsLst>
                    <a:gs pos="0">
                      <a:schemeClr val="tx1"/>
                    </a:gs>
                    <a:gs pos="86000">
                      <a:schemeClr val="tx1"/>
                    </a:gs>
                  </a:gsLst>
                  <a:lin ang="5400000" scaled="0"/>
                </a:gradFill>
                <a:latin typeface="Segoe Light" pitchFamily="34" charset="0"/>
              </a:rPr>
              <a:t>is part of </a:t>
            </a:r>
          </a:p>
          <a:p>
            <a:pPr algn="ctr"/>
            <a:r>
              <a:rPr lang="en-GB" sz="4000" dirty="0" smtClean="0">
                <a:gradFill>
                  <a:gsLst>
                    <a:gs pos="0">
                      <a:schemeClr val="tx1"/>
                    </a:gs>
                    <a:gs pos="86000">
                      <a:schemeClr val="tx1"/>
                    </a:gs>
                  </a:gsLst>
                  <a:lin ang="5400000" scaled="0"/>
                </a:gradFill>
                <a:latin typeface="Segoe Light" pitchFamily="34" charset="0"/>
              </a:rPr>
              <a:t>Visual Studio”</a:t>
            </a:r>
            <a:endParaRPr lang="en-GB" sz="40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140925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Part III </a:t>
            </a:r>
            <a:br>
              <a:rPr lang="en-GB" dirty="0" smtClean="0"/>
            </a:br>
            <a:r>
              <a:rPr lang="en-GB" dirty="0" smtClean="0"/>
              <a:t>Concluding Thoughts</a:t>
            </a:r>
            <a:endParaRPr lang="en-GB" dirty="0"/>
          </a:p>
        </p:txBody>
      </p:sp>
    </p:spTree>
    <p:extLst>
      <p:ext uri="{BB962C8B-B14F-4D97-AF65-F5344CB8AC3E}">
        <p14:creationId xmlns:p14="http://schemas.microsoft.com/office/powerpoint/2010/main" val="71575053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Current Situation</a:t>
            </a:r>
            <a:endParaRPr lang="en-GB" dirty="0"/>
          </a:p>
        </p:txBody>
      </p:sp>
      <p:graphicFrame>
        <p:nvGraphicFramePr>
          <p:cNvPr id="3" name="Diagram 2"/>
          <p:cNvGraphicFramePr/>
          <p:nvPr>
            <p:extLst>
              <p:ext uri="{D42A27DB-BD31-4B8C-83A1-F6EECF244321}">
                <p14:modId xmlns:p14="http://schemas.microsoft.com/office/powerpoint/2010/main" val="3607312410"/>
              </p:ext>
            </p:extLst>
          </p:nvPr>
        </p:nvGraphicFramePr>
        <p:xfrm>
          <a:off x="2031206" y="2347415"/>
          <a:ext cx="8124825" cy="3790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382983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Future Situation?</a:t>
            </a:r>
            <a:endParaRPr lang="en-GB" dirty="0"/>
          </a:p>
        </p:txBody>
      </p:sp>
      <p:graphicFrame>
        <p:nvGraphicFramePr>
          <p:cNvPr id="3" name="Diagram 2"/>
          <p:cNvGraphicFramePr/>
          <p:nvPr>
            <p:extLst>
              <p:ext uri="{D42A27DB-BD31-4B8C-83A1-F6EECF244321}">
                <p14:modId xmlns:p14="http://schemas.microsoft.com/office/powerpoint/2010/main" val="2301487574"/>
              </p:ext>
            </p:extLst>
          </p:nvPr>
        </p:nvGraphicFramePr>
        <p:xfrm>
          <a:off x="2031206" y="3057099"/>
          <a:ext cx="8124825" cy="3080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3669203" y="1801504"/>
            <a:ext cx="4915238" cy="995435"/>
            <a:chOff x="-21240" y="1646345"/>
            <a:chExt cx="8122198" cy="1433673"/>
          </a:xfrm>
        </p:grpSpPr>
        <p:sp>
          <p:nvSpPr>
            <p:cNvPr id="8" name="Rounded Rectangle 7"/>
            <p:cNvSpPr/>
            <p:nvPr/>
          </p:nvSpPr>
          <p:spPr>
            <a:xfrm>
              <a:off x="-21240" y="1646345"/>
              <a:ext cx="8122198" cy="143367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43304" y="1688336"/>
              <a:ext cx="8038216" cy="13496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GB" sz="4600" kern="1200" dirty="0" smtClean="0"/>
                <a:t>“</a:t>
              </a:r>
              <a:r>
                <a:rPr lang="en-GB" sz="4600" kern="1200" dirty="0" err="1" smtClean="0"/>
                <a:t>FBase</a:t>
              </a:r>
              <a:r>
                <a:rPr lang="en-GB" sz="4600" kern="1200" dirty="0" smtClean="0"/>
                <a:t>”</a:t>
              </a:r>
              <a:endParaRPr lang="en-GB" sz="4600" kern="1200" dirty="0"/>
            </a:p>
          </p:txBody>
        </p:sp>
      </p:grpSp>
    </p:spTree>
    <p:extLst>
      <p:ext uri="{BB962C8B-B14F-4D97-AF65-F5344CB8AC3E}">
        <p14:creationId xmlns:p14="http://schemas.microsoft.com/office/powerpoint/2010/main" val="978960183"/>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Future Situation?</a:t>
            </a:r>
            <a:endParaRPr lang="en-GB" dirty="0"/>
          </a:p>
        </p:txBody>
      </p:sp>
      <p:graphicFrame>
        <p:nvGraphicFramePr>
          <p:cNvPr id="3" name="Diagram 2"/>
          <p:cNvGraphicFramePr/>
          <p:nvPr>
            <p:extLst>
              <p:ext uri="{D42A27DB-BD31-4B8C-83A1-F6EECF244321}">
                <p14:modId xmlns:p14="http://schemas.microsoft.com/office/powerpoint/2010/main" val="1936665076"/>
              </p:ext>
            </p:extLst>
          </p:nvPr>
        </p:nvGraphicFramePr>
        <p:xfrm>
          <a:off x="409434" y="3016155"/>
          <a:ext cx="11450470" cy="312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2060812" y="1801504"/>
            <a:ext cx="8106770" cy="995435"/>
            <a:chOff x="-21240" y="1646345"/>
            <a:chExt cx="8122198" cy="1433673"/>
          </a:xfrm>
        </p:grpSpPr>
        <p:sp>
          <p:nvSpPr>
            <p:cNvPr id="8" name="Rounded Rectangle 7"/>
            <p:cNvSpPr/>
            <p:nvPr/>
          </p:nvSpPr>
          <p:spPr>
            <a:xfrm>
              <a:off x="-21240" y="1646345"/>
              <a:ext cx="8122198" cy="143367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p:cNvSpPr/>
            <p:nvPr/>
          </p:nvSpPr>
          <p:spPr>
            <a:xfrm>
              <a:off x="43304" y="1688336"/>
              <a:ext cx="8038216" cy="13496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GB" sz="4600" kern="1200" dirty="0" smtClean="0"/>
                <a:t>“</a:t>
              </a:r>
              <a:r>
                <a:rPr lang="en-GB" sz="4600" kern="1200" dirty="0" err="1" smtClean="0"/>
                <a:t>FBase</a:t>
              </a:r>
              <a:r>
                <a:rPr lang="en-GB" sz="4600" kern="1200" dirty="0" smtClean="0"/>
                <a:t>”</a:t>
              </a:r>
              <a:endParaRPr lang="en-GB" sz="4600" kern="1200" dirty="0"/>
            </a:p>
          </p:txBody>
        </p:sp>
      </p:grpSp>
      <p:sp>
        <p:nvSpPr>
          <p:cNvPr id="4" name="Rectangular Callout 3"/>
          <p:cNvSpPr/>
          <p:nvPr/>
        </p:nvSpPr>
        <p:spPr bwMode="auto">
          <a:xfrm>
            <a:off x="7342496" y="450374"/>
            <a:ext cx="4735773" cy="2866031"/>
          </a:xfrm>
          <a:prstGeom prst="wedgeRectCallout">
            <a:avLst>
              <a:gd name="adj1" fmla="val -55982"/>
              <a:gd name="adj2" fmla="val 22022"/>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GB" sz="1800" b="1" dirty="0" smtClean="0">
                <a:gradFill>
                  <a:gsLst>
                    <a:gs pos="0">
                      <a:srgbClr val="FFFFFF"/>
                    </a:gs>
                    <a:gs pos="100000">
                      <a:srgbClr val="FFFFFF"/>
                    </a:gs>
                  </a:gsLst>
                  <a:lin ang="5400000" scaled="0"/>
                </a:gradFill>
                <a:latin typeface="Rockwell" pitchFamily="18" charset="0"/>
              </a:rPr>
              <a:t>Characteristics?</a:t>
            </a: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“Open </a:t>
            </a:r>
            <a:r>
              <a:rPr lang="en-GB" sz="1800" b="1" dirty="0">
                <a:gradFill>
                  <a:gsLst>
                    <a:gs pos="0">
                      <a:srgbClr val="FFFFFF"/>
                    </a:gs>
                    <a:gs pos="100000">
                      <a:srgbClr val="FFFFFF"/>
                    </a:gs>
                  </a:gsLst>
                  <a:lin ang="5400000" scaled="0"/>
                </a:gradFill>
                <a:latin typeface="Rockwell" pitchFamily="18" charset="0"/>
              </a:rPr>
              <a:t>Source and </a:t>
            </a:r>
            <a:r>
              <a:rPr lang="en-GB" sz="1800" b="1" dirty="0" smtClean="0">
                <a:gradFill>
                  <a:gsLst>
                    <a:gs pos="0">
                      <a:srgbClr val="FFFFFF"/>
                    </a:gs>
                    <a:gs pos="100000">
                      <a:srgbClr val="FFFFFF"/>
                    </a:gs>
                  </a:gsLst>
                  <a:lin ang="5400000" scaled="0"/>
                </a:gradFill>
                <a:latin typeface="Rockwell" pitchFamily="18" charset="0"/>
              </a:rPr>
              <a:t>Free”</a:t>
            </a:r>
            <a:endParaRPr lang="en-GB" sz="1800" b="1" dirty="0">
              <a:gradFill>
                <a:gsLst>
                  <a:gs pos="0">
                    <a:srgbClr val="FFFFFF"/>
                  </a:gs>
                  <a:gs pos="100000">
                    <a:srgbClr val="FFFFFF"/>
                  </a:gs>
                </a:gsLst>
                <a:lin ang="5400000" scaled="0"/>
              </a:gradFill>
              <a:latin typeface="Rockwell" pitchFamily="18" charset="0"/>
            </a:endParaRP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“Multi </a:t>
            </a:r>
            <a:r>
              <a:rPr lang="en-GB" sz="1800" b="1" dirty="0">
                <a:gradFill>
                  <a:gsLst>
                    <a:gs pos="0">
                      <a:srgbClr val="FFFFFF"/>
                    </a:gs>
                    <a:gs pos="100000">
                      <a:srgbClr val="FFFFFF"/>
                    </a:gs>
                  </a:gsLst>
                  <a:lin ang="5400000" scaled="0"/>
                </a:gradFill>
                <a:latin typeface="Rockwell" pitchFamily="18" charset="0"/>
              </a:rPr>
              <a:t>Platform </a:t>
            </a:r>
            <a:r>
              <a:rPr lang="en-GB" sz="1800" b="1" dirty="0" smtClean="0">
                <a:gradFill>
                  <a:gsLst>
                    <a:gs pos="0">
                      <a:srgbClr val="FFFFFF"/>
                    </a:gs>
                    <a:gs pos="100000">
                      <a:srgbClr val="FFFFFF"/>
                    </a:gs>
                  </a:gsLst>
                  <a:lin ang="5400000" scaled="0"/>
                </a:gradFill>
                <a:latin typeface="Rockwell" pitchFamily="18" charset="0"/>
              </a:rPr>
              <a:t>“</a:t>
            </a:r>
            <a:endParaRPr lang="en-GB" sz="1800" b="1" dirty="0">
              <a:gradFill>
                <a:gsLst>
                  <a:gs pos="0">
                    <a:srgbClr val="FFFFFF"/>
                  </a:gs>
                  <a:gs pos="100000">
                    <a:srgbClr val="FFFFFF"/>
                  </a:gs>
                </a:gsLst>
                <a:lin ang="5400000" scaled="0"/>
              </a:gradFill>
              <a:latin typeface="Rockwell" pitchFamily="18" charset="0"/>
            </a:endParaRP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“Approved </a:t>
            </a:r>
            <a:r>
              <a:rPr lang="en-GB" sz="1800" b="1" dirty="0">
                <a:gradFill>
                  <a:gsLst>
                    <a:gs pos="0">
                      <a:srgbClr val="FFFFFF"/>
                    </a:gs>
                    <a:gs pos="100000">
                      <a:srgbClr val="FFFFFF"/>
                    </a:gs>
                  </a:gsLst>
                  <a:lin ang="5400000" scaled="0"/>
                </a:gradFill>
                <a:latin typeface="Rockwell" pitchFamily="18" charset="0"/>
              </a:rPr>
              <a:t>by FSF Working Group(s</a:t>
            </a:r>
            <a:r>
              <a:rPr lang="en-GB" sz="1800" b="1" dirty="0" smtClean="0">
                <a:gradFill>
                  <a:gsLst>
                    <a:gs pos="0">
                      <a:srgbClr val="FFFFFF"/>
                    </a:gs>
                    <a:gs pos="100000">
                      <a:srgbClr val="FFFFFF"/>
                    </a:gs>
                  </a:gsLst>
                  <a:lin ang="5400000" scaled="0"/>
                </a:gradFill>
                <a:latin typeface="Rockwell" pitchFamily="18" charset="0"/>
              </a:rPr>
              <a:t>)”</a:t>
            </a:r>
            <a:endParaRPr lang="en-GB" sz="1800" b="1" dirty="0">
              <a:gradFill>
                <a:gsLst>
                  <a:gs pos="0">
                    <a:srgbClr val="FFFFFF"/>
                  </a:gs>
                  <a:gs pos="100000">
                    <a:srgbClr val="FFFFFF"/>
                  </a:gs>
                </a:gsLst>
                <a:lin ang="5400000" scaled="0"/>
              </a:gradFill>
              <a:latin typeface="Rockwell" pitchFamily="18" charset="0"/>
            </a:endParaRP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“Just </a:t>
            </a:r>
            <a:r>
              <a:rPr lang="en-GB" sz="1800" b="1" dirty="0">
                <a:gradFill>
                  <a:gsLst>
                    <a:gs pos="0">
                      <a:srgbClr val="FFFFFF"/>
                    </a:gs>
                    <a:gs pos="100000">
                      <a:srgbClr val="FFFFFF"/>
                    </a:gs>
                  </a:gsLst>
                  <a:lin ang="5400000" scaled="0"/>
                </a:gradFill>
                <a:latin typeface="Rockwell" pitchFamily="18" charset="0"/>
              </a:rPr>
              <a:t>a </a:t>
            </a:r>
            <a:r>
              <a:rPr lang="en-GB" sz="1800" b="1" dirty="0" smtClean="0">
                <a:gradFill>
                  <a:gsLst>
                    <a:gs pos="0">
                      <a:srgbClr val="FFFFFF"/>
                    </a:gs>
                    <a:gs pos="100000">
                      <a:srgbClr val="FFFFFF"/>
                    </a:gs>
                  </a:gsLst>
                  <a:lin ang="5400000" scaled="0"/>
                </a:gradFill>
                <a:latin typeface="Rockwell" pitchFamily="18" charset="0"/>
              </a:rPr>
              <a:t>Combination”</a:t>
            </a:r>
            <a:endParaRPr lang="en-GB" sz="1800" b="1" dirty="0">
              <a:gradFill>
                <a:gsLst>
                  <a:gs pos="0">
                    <a:srgbClr val="FFFFFF"/>
                  </a:gs>
                  <a:gs pos="100000">
                    <a:srgbClr val="FFFFFF"/>
                  </a:gs>
                </a:gsLst>
                <a:lin ang="5400000" scaled="0"/>
              </a:gradFill>
              <a:latin typeface="Rockwell" pitchFamily="18" charset="0"/>
            </a:endParaRP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“Elements Designed </a:t>
            </a:r>
            <a:r>
              <a:rPr lang="en-GB" sz="1800" b="1" dirty="0">
                <a:gradFill>
                  <a:gsLst>
                    <a:gs pos="0">
                      <a:srgbClr val="FFFFFF"/>
                    </a:gs>
                    <a:gs pos="100000">
                      <a:srgbClr val="FFFFFF"/>
                    </a:gs>
                  </a:gsLst>
                  <a:lin ang="5400000" scaled="0"/>
                </a:gradFill>
                <a:latin typeface="Rockwell" pitchFamily="18" charset="0"/>
              </a:rPr>
              <a:t>for </a:t>
            </a:r>
            <a:r>
              <a:rPr lang="en-GB" sz="1800" b="1" dirty="0" smtClean="0">
                <a:gradFill>
                  <a:gsLst>
                    <a:gs pos="0">
                      <a:srgbClr val="FFFFFF"/>
                    </a:gs>
                    <a:gs pos="100000">
                      <a:srgbClr val="FFFFFF"/>
                    </a:gs>
                  </a:gsLst>
                  <a:lin ang="5400000" scaled="0"/>
                </a:gradFill>
                <a:latin typeface="Rockwell" pitchFamily="18" charset="0"/>
              </a:rPr>
              <a:t>Coherence”</a:t>
            </a:r>
            <a:endParaRPr lang="en-GB" sz="1800" b="1" dirty="0">
              <a:gradFill>
                <a:gsLst>
                  <a:gs pos="0">
                    <a:srgbClr val="FFFFFF"/>
                  </a:gs>
                  <a:gs pos="100000">
                    <a:srgbClr val="FFFFFF"/>
                  </a:gs>
                </a:gsLst>
                <a:lin ang="5400000" scaled="0"/>
              </a:gradFill>
              <a:latin typeface="Rockwell" pitchFamily="18" charset="0"/>
            </a:endParaRP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“One Combined </a:t>
            </a:r>
            <a:r>
              <a:rPr lang="en-GB" sz="1800" b="1" dirty="0" err="1" smtClean="0">
                <a:gradFill>
                  <a:gsLst>
                    <a:gs pos="0">
                      <a:srgbClr val="FFFFFF"/>
                    </a:gs>
                    <a:gs pos="100000">
                      <a:srgbClr val="FFFFFF"/>
                    </a:gs>
                  </a:gsLst>
                  <a:lin ang="5400000" scaled="0"/>
                </a:gradFill>
                <a:latin typeface="Rockwell" pitchFamily="18" charset="0"/>
              </a:rPr>
              <a:t>Nuget</a:t>
            </a:r>
            <a:r>
              <a:rPr lang="en-GB" sz="1800" b="1" dirty="0" smtClean="0">
                <a:gradFill>
                  <a:gsLst>
                    <a:gs pos="0">
                      <a:srgbClr val="FFFFFF"/>
                    </a:gs>
                    <a:gs pos="100000">
                      <a:srgbClr val="FFFFFF"/>
                    </a:gs>
                  </a:gsLst>
                  <a:lin ang="5400000" scaled="0"/>
                </a:gradFill>
                <a:latin typeface="Rockwell" pitchFamily="18" charset="0"/>
              </a:rPr>
              <a:t> Package”</a:t>
            </a: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“Stable/Beta/Alpha  Channels”</a:t>
            </a: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“Clear License(s)”</a:t>
            </a:r>
          </a:p>
          <a:p>
            <a:pPr marL="342900" indent="-342900" defTabSz="914099" fontAlgn="base">
              <a:spcBef>
                <a:spcPct val="0"/>
              </a:spcBef>
              <a:spcAft>
                <a:spcPct val="0"/>
              </a:spcAft>
              <a:buFont typeface="Arial" pitchFamily="34" charset="0"/>
              <a:buChar char="•"/>
            </a:pPr>
            <a:r>
              <a:rPr lang="en-GB" sz="1800" b="1" dirty="0" smtClean="0">
                <a:gradFill>
                  <a:gsLst>
                    <a:gs pos="0">
                      <a:srgbClr val="FFFFFF"/>
                    </a:gs>
                    <a:gs pos="100000">
                      <a:srgbClr val="FFFFFF"/>
                    </a:gs>
                  </a:gsLst>
                  <a:lin ang="5400000" scaled="0"/>
                </a:gradFill>
                <a:latin typeface="Rockwell" pitchFamily="18" charset="0"/>
              </a:rPr>
              <a:t>“No Silly </a:t>
            </a:r>
            <a:r>
              <a:rPr lang="en-GB" sz="1800" b="1" dirty="0">
                <a:gradFill>
                  <a:gsLst>
                    <a:gs pos="0">
                      <a:srgbClr val="FFFFFF"/>
                    </a:gs>
                    <a:gs pos="100000">
                      <a:srgbClr val="FFFFFF"/>
                    </a:gs>
                  </a:gsLst>
                  <a:lin ang="5400000" scaled="0"/>
                </a:gradFill>
                <a:latin typeface="Rockwell" pitchFamily="18" charset="0"/>
              </a:rPr>
              <a:t>D</a:t>
            </a:r>
            <a:r>
              <a:rPr lang="en-GB" sz="1800" b="1" dirty="0" smtClean="0">
                <a:gradFill>
                  <a:gsLst>
                    <a:gs pos="0">
                      <a:srgbClr val="FFFFFF"/>
                    </a:gs>
                    <a:gs pos="100000">
                      <a:srgbClr val="FFFFFF"/>
                    </a:gs>
                  </a:gsLst>
                  <a:lin ang="5400000" scaled="0"/>
                </a:gradFill>
                <a:latin typeface="Rockwell" pitchFamily="18" charset="0"/>
              </a:rPr>
              <a:t>uplication of .NET/Mono”</a:t>
            </a:r>
          </a:p>
        </p:txBody>
      </p:sp>
    </p:spTree>
    <p:extLst>
      <p:ext uri="{BB962C8B-B14F-4D97-AF65-F5344CB8AC3E}">
        <p14:creationId xmlns:p14="http://schemas.microsoft.com/office/powerpoint/2010/main" val="1004688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8167" y="785722"/>
            <a:ext cx="11171635" cy="4238083"/>
          </a:xfrm>
        </p:spPr>
        <p:txBody>
          <a:bodyPr/>
          <a:lstStyle/>
          <a:p>
            <a:r>
              <a:rPr lang="en-GB" sz="6600" dirty="0" smtClean="0"/>
              <a:t>To discuss:</a:t>
            </a:r>
            <a:br>
              <a:rPr lang="en-GB" sz="6600" dirty="0" smtClean="0"/>
            </a:br>
            <a:r>
              <a:rPr lang="en-GB" sz="4000" dirty="0" smtClean="0"/>
              <a:t/>
            </a:r>
            <a:br>
              <a:rPr lang="en-GB" sz="4000" dirty="0" smtClean="0"/>
            </a:br>
            <a:r>
              <a:rPr lang="en-GB" sz="4000" dirty="0" smtClean="0"/>
              <a:t>Is this the right way forward?</a:t>
            </a:r>
            <a:br>
              <a:rPr lang="en-GB" sz="4000" dirty="0" smtClean="0"/>
            </a:br>
            <a:r>
              <a:rPr lang="en-GB" sz="4000" dirty="0" smtClean="0"/>
              <a:t>If so, could you be involved?</a:t>
            </a:r>
            <a:br>
              <a:rPr lang="en-GB" sz="4000" dirty="0" smtClean="0"/>
            </a:br>
            <a:r>
              <a:rPr lang="en-GB" sz="4000" dirty="0" smtClean="0"/>
              <a:t>How would we make this happen?</a:t>
            </a:r>
            <a:br>
              <a:rPr lang="en-GB" sz="4000" dirty="0" smtClean="0"/>
            </a:br>
            <a:r>
              <a:rPr lang="en-GB" sz="4000" dirty="0"/>
              <a:t>What other design principles</a:t>
            </a:r>
            <a:r>
              <a:rPr lang="en-GB" sz="4000" dirty="0" smtClean="0"/>
              <a:t>?</a:t>
            </a:r>
            <a:br>
              <a:rPr lang="en-GB" sz="4000" dirty="0" smtClean="0"/>
            </a:br>
            <a:r>
              <a:rPr lang="en-GB" sz="4000" dirty="0" smtClean="0"/>
              <a:t>Can you contribute to components today?</a:t>
            </a:r>
            <a:endParaRPr lang="en-GB" sz="4000" dirty="0"/>
          </a:p>
        </p:txBody>
      </p:sp>
    </p:spTree>
    <p:extLst>
      <p:ext uri="{BB962C8B-B14F-4D97-AF65-F5344CB8AC3E}">
        <p14:creationId xmlns:p14="http://schemas.microsoft.com/office/powerpoint/2010/main" val="42615502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47897"/>
          </a:xfrm>
        </p:spPr>
        <p:txBody>
          <a:bodyPr/>
          <a:lstStyle/>
          <a:p>
            <a:r>
              <a:rPr lang="en-GB" dirty="0" smtClean="0"/>
              <a:t>Summary</a:t>
            </a:r>
            <a:endParaRPr lang="en-GB" dirty="0"/>
          </a:p>
        </p:txBody>
      </p:sp>
      <p:graphicFrame>
        <p:nvGraphicFramePr>
          <p:cNvPr id="4" name="Diagram 3"/>
          <p:cNvGraphicFramePr/>
          <p:nvPr>
            <p:extLst>
              <p:ext uri="{D42A27DB-BD31-4B8C-83A1-F6EECF244321}">
                <p14:modId xmlns:p14="http://schemas.microsoft.com/office/powerpoint/2010/main" val="2429050457"/>
              </p:ext>
            </p:extLst>
          </p:nvPr>
        </p:nvGraphicFramePr>
        <p:xfrm>
          <a:off x="519045" y="1448142"/>
          <a:ext cx="11147562" cy="4961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62930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
            </a:r>
            <a:br>
              <a:rPr lang="en-GB" dirty="0" smtClean="0"/>
            </a:br>
            <a:r>
              <a:rPr lang="en-GB" dirty="0"/>
              <a:t/>
            </a:r>
            <a:br>
              <a:rPr lang="en-GB" dirty="0"/>
            </a:br>
            <a:r>
              <a:rPr lang="en-GB" dirty="0" smtClean="0"/>
              <a:t/>
            </a:r>
            <a:br>
              <a:rPr lang="en-GB" dirty="0" smtClean="0"/>
            </a:br>
            <a:r>
              <a:rPr lang="en-GB" sz="3700" dirty="0" smtClean="0">
                <a:hlinkClick r:id="rId2"/>
              </a:rPr>
              <a:t>fsharp.org</a:t>
            </a:r>
            <a:r>
              <a:rPr lang="en-GB" sz="3700" dirty="0" smtClean="0"/>
              <a:t> </a:t>
            </a:r>
            <a:r>
              <a:rPr lang="en-GB" sz="3700" dirty="0"/>
              <a:t/>
            </a:r>
            <a:br>
              <a:rPr lang="en-GB" sz="3700" dirty="0"/>
            </a:br>
            <a:r>
              <a:rPr lang="en-GB" sz="1900" dirty="0"/>
              <a:t/>
            </a:r>
            <a:br>
              <a:rPr lang="en-GB" sz="1900" dirty="0"/>
            </a:br>
            <a:r>
              <a:rPr lang="en-GB" sz="3700" dirty="0"/>
              <a:t/>
            </a:r>
            <a:br>
              <a:rPr lang="en-GB" sz="3700" dirty="0"/>
            </a:br>
            <a:r>
              <a:rPr lang="en-GB" sz="1900" dirty="0"/>
              <a:t/>
            </a:r>
            <a:br>
              <a:rPr lang="en-GB" sz="1900" dirty="0"/>
            </a:br>
            <a:r>
              <a:rPr lang="en-GB" sz="4300" dirty="0"/>
              <a:t> </a:t>
            </a:r>
            <a:r>
              <a:rPr lang="en-GB" dirty="0"/>
              <a:t/>
            </a:r>
            <a:br>
              <a:rPr lang="en-GB" dirty="0"/>
            </a:br>
            <a:r>
              <a:rPr lang="en-GB" sz="4300" dirty="0"/>
              <a:t/>
            </a:r>
            <a:br>
              <a:rPr lang="en-GB" sz="4300" dirty="0"/>
            </a:br>
            <a:r>
              <a:rPr lang="en-GB" dirty="0" smtClean="0"/>
              <a:t>Questions?</a:t>
            </a:r>
            <a:br>
              <a:rPr lang="en-GB" dirty="0" smtClean="0"/>
            </a:br>
            <a:r>
              <a:rPr lang="en-GB" sz="3700" dirty="0"/>
              <a:t/>
            </a:r>
            <a:br>
              <a:rPr lang="en-GB" sz="3700" dirty="0"/>
            </a:br>
            <a:endParaRPr lang="en-GB" sz="3700" dirty="0"/>
          </a:p>
        </p:txBody>
      </p:sp>
    </p:spTree>
    <p:extLst>
      <p:ext uri="{BB962C8B-B14F-4D97-AF65-F5344CB8AC3E}">
        <p14:creationId xmlns:p14="http://schemas.microsoft.com/office/powerpoint/2010/main" val="409193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r>
              <a:rPr lang="en-US" sz="6700" dirty="0"/>
              <a:t>Overview</a:t>
            </a:r>
            <a:endParaRPr sz="6700" b="1" dirty="0"/>
          </a:p>
        </p:txBody>
      </p:sp>
      <p:sp>
        <p:nvSpPr>
          <p:cNvPr id="4" name="Text Placeholder 3"/>
          <p:cNvSpPr>
            <a:spLocks noGrp="1"/>
          </p:cNvSpPr>
          <p:nvPr>
            <p:ph type="body" idx="1"/>
          </p:nvPr>
        </p:nvSpPr>
        <p:spPr>
          <a:xfrm>
            <a:off x="519047" y="1448142"/>
            <a:ext cx="11147560" cy="1725088"/>
          </a:xfrm>
        </p:spPr>
        <p:txBody>
          <a:bodyPr/>
          <a:lstStyle/>
          <a:p>
            <a:pPr marL="0" indent="0">
              <a:buNone/>
            </a:pPr>
            <a:r>
              <a:rPr lang="en-GB" dirty="0" smtClean="0"/>
              <a:t>F# is changing…</a:t>
            </a:r>
          </a:p>
          <a:p>
            <a:pPr lvl="1"/>
            <a:r>
              <a:rPr lang="en-GB" dirty="0" smtClean="0"/>
              <a:t>…in subtle but important ways</a:t>
            </a:r>
          </a:p>
          <a:p>
            <a:pPr lvl="1"/>
            <a:endParaRPr lang="en-GB" dirty="0"/>
          </a:p>
        </p:txBody>
      </p:sp>
      <p:sp>
        <p:nvSpPr>
          <p:cNvPr id="5" name="Text Placeholder 2"/>
          <p:cNvSpPr txBox="1">
            <a:spLocks/>
          </p:cNvSpPr>
          <p:nvPr/>
        </p:nvSpPr>
        <p:spPr>
          <a:xfrm>
            <a:off x="843370" y="1503908"/>
            <a:ext cx="10727308" cy="1428413"/>
          </a:xfrm>
          <a:prstGeom prst="rect">
            <a:avLst/>
          </a:prstGeom>
        </p:spPr>
        <p:txBody>
          <a:bodyPr vert="horz" wrap="square" lIns="0" tIns="0" rIns="0" bIns="0" rtlCol="0" anchor="ctr">
            <a:normAutofit/>
          </a:bodyPr>
          <a:lstStyle/>
          <a:p>
            <a:pPr marL="558079" indent="-558079" algn="ctr">
              <a:lnSpc>
                <a:spcPct val="90000"/>
              </a:lnSpc>
              <a:spcBef>
                <a:spcPct val="20000"/>
              </a:spcBef>
              <a:defRPr/>
            </a:pPr>
            <a:endParaRPr lang="en-GB" sz="3900" dirty="0">
              <a:gradFill>
                <a:gsLst>
                  <a:gs pos="0">
                    <a:schemeClr val="tx1"/>
                  </a:gs>
                  <a:gs pos="86000">
                    <a:schemeClr val="tx1"/>
                  </a:gs>
                </a:gsLst>
                <a:lin ang="5400000" scaled="0"/>
              </a:gradFill>
            </a:endParaRPr>
          </a:p>
        </p:txBody>
      </p:sp>
      <p:sp>
        <p:nvSpPr>
          <p:cNvPr id="6" name="Cloud 5"/>
          <p:cNvSpPr/>
          <p:nvPr/>
        </p:nvSpPr>
        <p:spPr bwMode="auto">
          <a:xfrm>
            <a:off x="5868536" y="2932320"/>
            <a:ext cx="5800299" cy="3031752"/>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r>
              <a:rPr lang="en-GB" sz="4800" dirty="0">
                <a:solidFill>
                  <a:schemeClr val="accent4">
                    <a:lumMod val="50000"/>
                  </a:schemeClr>
                </a:solidFill>
                <a:latin typeface="Segoe Light" pitchFamily="34" charset="0"/>
              </a:rPr>
              <a:t>Many perspectives</a:t>
            </a:r>
          </a:p>
          <a:p>
            <a:pPr algn="ctr" defTabSz="913996" fontAlgn="base">
              <a:spcBef>
                <a:spcPct val="0"/>
              </a:spcBef>
              <a:spcAft>
                <a:spcPct val="0"/>
              </a:spcAft>
            </a:pPr>
            <a:r>
              <a:rPr lang="en-GB" sz="3600" dirty="0">
                <a:solidFill>
                  <a:schemeClr val="accent4">
                    <a:lumMod val="50000"/>
                  </a:schemeClr>
                </a:solidFill>
                <a:latin typeface="Segoe Light" pitchFamily="34" charset="0"/>
                <a:hlinkClick r:id="rId3"/>
              </a:rPr>
              <a:t>http://fsharp.org</a:t>
            </a:r>
            <a:r>
              <a:rPr lang="en-GB" sz="3600" dirty="0">
                <a:solidFill>
                  <a:schemeClr val="accent4">
                    <a:lumMod val="50000"/>
                  </a:schemeClr>
                </a:solidFill>
                <a:latin typeface="Segoe Light" pitchFamily="34" charset="0"/>
              </a:rPr>
              <a:t> </a:t>
            </a:r>
          </a:p>
        </p:txBody>
      </p:sp>
      <p:sp>
        <p:nvSpPr>
          <p:cNvPr id="8" name="Right Arrow 7"/>
          <p:cNvSpPr/>
          <p:nvPr/>
        </p:nvSpPr>
        <p:spPr bwMode="auto">
          <a:xfrm>
            <a:off x="4572000" y="3785851"/>
            <a:ext cx="1023581" cy="1023582"/>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5" tIns="45713" rIns="91425" bIns="45713" numCol="1" spcCol="0" rtlCol="0" anchor="ctr" anchorCtr="0" compatLnSpc="1">
            <a:prstTxWarp prst="textNoShape">
              <a:avLst/>
            </a:prstTxWarp>
          </a:bodyPr>
          <a:lstStyle/>
          <a:p>
            <a:pPr algn="ctr" defTabSz="913996"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349045" y="3785851"/>
            <a:ext cx="4080477" cy="1661993"/>
          </a:xfrm>
          <a:prstGeom prst="rect">
            <a:avLst/>
          </a:prstGeom>
          <a:noFill/>
        </p:spPr>
        <p:txBody>
          <a:bodyPr wrap="none" lIns="0" tIns="0" rIns="0" bIns="0" rtlCol="0">
            <a:spAutoFit/>
          </a:bodyPr>
          <a:lstStyle/>
          <a:p>
            <a:pPr algn="ctr"/>
            <a:r>
              <a:rPr lang="en-GB" sz="4000" dirty="0" smtClean="0">
                <a:gradFill>
                  <a:gsLst>
                    <a:gs pos="0">
                      <a:schemeClr val="tx1"/>
                    </a:gs>
                    <a:gs pos="86000">
                      <a:schemeClr val="tx1"/>
                    </a:gs>
                  </a:gsLst>
                  <a:lin ang="5400000" scaled="0"/>
                </a:gradFill>
                <a:latin typeface="Segoe Light" pitchFamily="34" charset="0"/>
              </a:rPr>
              <a:t>One perspective</a:t>
            </a:r>
            <a:endParaRPr lang="en-GB" sz="4000" dirty="0">
              <a:gradFill>
                <a:gsLst>
                  <a:gs pos="0">
                    <a:schemeClr val="tx1"/>
                  </a:gs>
                  <a:gs pos="86000">
                    <a:schemeClr val="tx1"/>
                  </a:gs>
                </a:gsLst>
                <a:lin ang="5400000" scaled="0"/>
              </a:gradFill>
              <a:latin typeface="Segoe Light" pitchFamily="34" charset="0"/>
            </a:endParaRPr>
          </a:p>
          <a:p>
            <a:pPr algn="ctr"/>
            <a:r>
              <a:rPr lang="en-GB" sz="4000" dirty="0">
                <a:gradFill>
                  <a:gsLst>
                    <a:gs pos="0">
                      <a:schemeClr val="tx1"/>
                    </a:gs>
                    <a:gs pos="86000">
                      <a:schemeClr val="tx1"/>
                    </a:gs>
                  </a:gsLst>
                  <a:lin ang="5400000" scaled="0"/>
                </a:gradFill>
                <a:latin typeface="Segoe Light" pitchFamily="34" charset="0"/>
              </a:rPr>
              <a:t>(Microsoft’s</a:t>
            </a:r>
            <a:r>
              <a:rPr lang="en-GB" sz="4000" dirty="0" smtClean="0">
                <a:gradFill>
                  <a:gsLst>
                    <a:gs pos="0">
                      <a:schemeClr val="tx1"/>
                    </a:gs>
                    <a:gs pos="86000">
                      <a:schemeClr val="tx1"/>
                    </a:gs>
                  </a:gsLst>
                  <a:lin ang="5400000" scaled="0"/>
                </a:gradFill>
                <a:latin typeface="Segoe Light" pitchFamily="34" charset="0"/>
              </a:rPr>
              <a:t>)</a:t>
            </a:r>
          </a:p>
          <a:p>
            <a:pPr algn="ctr"/>
            <a:r>
              <a:rPr lang="en-GB" sz="2800" dirty="0" smtClean="0">
                <a:gradFill>
                  <a:gsLst>
                    <a:gs pos="0">
                      <a:schemeClr val="tx1"/>
                    </a:gs>
                    <a:gs pos="86000">
                      <a:schemeClr val="tx1"/>
                    </a:gs>
                  </a:gsLst>
                  <a:lin ang="5400000" scaled="0"/>
                </a:gradFill>
                <a:latin typeface="Segoe Light" pitchFamily="34" charset="0"/>
              </a:rPr>
              <a:t>http://msdn.microsoft.com </a:t>
            </a:r>
            <a:endParaRPr lang="en-GB" sz="2800"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425883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ynaija.com/wp-content/uploads/2013/03/20130314-VATICAN-slide-GR0Z-articleLarge-v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788" y="152855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GB" dirty="0" smtClean="0"/>
              <a:t>Old think…</a:t>
            </a:r>
            <a:endParaRPr lang="en-GB" dirty="0"/>
          </a:p>
        </p:txBody>
      </p:sp>
    </p:spTree>
    <p:extLst>
      <p:ext uri="{BB962C8B-B14F-4D97-AF65-F5344CB8AC3E}">
        <p14:creationId xmlns:p14="http://schemas.microsoft.com/office/powerpoint/2010/main" val="11400828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16672</TotalTime>
  <Words>982</Words>
  <Application>Microsoft Office PowerPoint</Application>
  <PresentationFormat>Custom</PresentationFormat>
  <Paragraphs>290</Paragraphs>
  <Slides>76</Slides>
  <Notes>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76</vt:i4>
      </vt:variant>
    </vt:vector>
  </HeadingPairs>
  <TitlesOfParts>
    <vt:vector size="91" baseType="lpstr">
      <vt:lpstr>Arial</vt:lpstr>
      <vt:lpstr>Segoe Light</vt:lpstr>
      <vt:lpstr>Segoe UI Light</vt:lpstr>
      <vt:lpstr>Segoe UI</vt:lpstr>
      <vt:lpstr>ＭＳ Ｐゴシック</vt:lpstr>
      <vt:lpstr>Segoe UI (Headings)</vt:lpstr>
      <vt:lpstr>Gotham Book</vt:lpstr>
      <vt:lpstr>Interstate-Light</vt:lpstr>
      <vt:lpstr>Wingdings</vt:lpstr>
      <vt:lpstr>Consolas</vt:lpstr>
      <vt:lpstr>Gotham Light</vt:lpstr>
      <vt:lpstr>Rockwell</vt:lpstr>
      <vt:lpstr>FSharp-teched-europe-2010-v2</vt:lpstr>
      <vt:lpstr>White with Consolas font for code slides</vt:lpstr>
      <vt:lpstr>Metro Template-Template Blue</vt:lpstr>
      <vt:lpstr>Welcome!  Wendy Devolder, SkillsMatter    </vt:lpstr>
      <vt:lpstr>F# in the Open Source World</vt:lpstr>
      <vt:lpstr>This talk has some slides provided by other people  I’ll try to remember to tell you when that’s the case</vt:lpstr>
      <vt:lpstr>Agenda</vt:lpstr>
      <vt:lpstr>Part I</vt:lpstr>
      <vt:lpstr>Overview</vt:lpstr>
      <vt:lpstr>Overview</vt:lpstr>
      <vt:lpstr>Overview</vt:lpstr>
      <vt:lpstr>Old think…</vt:lpstr>
      <vt:lpstr>New think…</vt:lpstr>
      <vt:lpstr>http://fsharp.org </vt:lpstr>
      <vt:lpstr>Why do Microsoft contribute to F#?</vt:lpstr>
      <vt:lpstr>functional-first  =  simple code to solve complex problems  =  improved time-to-market for code-heavy programming</vt:lpstr>
      <vt:lpstr>better programmability  =  better platforms  =  make money</vt:lpstr>
      <vt:lpstr>“functional-first”  = “simple code”  Let’s just remind ourselves about that…</vt:lpstr>
      <vt:lpstr>Now let’s look more broadly…</vt:lpstr>
      <vt:lpstr>Tour: Core Components</vt:lpstr>
      <vt:lpstr>F# open source group  fsharp.github.com  e.g. F# Compiler “Open Edition”</vt:lpstr>
      <vt:lpstr>fsharp.github.com/fsharp</vt:lpstr>
      <vt:lpstr>Tour: Libraries and Packages</vt:lpstr>
      <vt:lpstr>Ecosystem          Exosystem</vt:lpstr>
      <vt:lpstr>nuget.org </vt:lpstr>
      <vt:lpstr>11,500 unique packages  Windows, Mac, Linux</vt:lpstr>
      <vt:lpstr>www.nuget.org</vt:lpstr>
      <vt:lpstr>PowerPoint Presentation</vt:lpstr>
      <vt:lpstr>FSharp.Data FSharp.Charting FSharpx ExtLib</vt:lpstr>
      <vt:lpstr>Latest news: Data Frames for F#  BlueMountain Capital, contributing to F# open source work  </vt:lpstr>
      <vt:lpstr>Tour: IDEs</vt:lpstr>
      <vt:lpstr>F# in Emacs  https://github.com/fsharp/fsharpbinding/ </vt:lpstr>
      <vt:lpstr>Fantomas https://github.com/dungpa/fantomas/   Ctrl-K Ctrl-F Code Formatting for F#</vt:lpstr>
      <vt:lpstr>FSharpBinding  F# AddIn for MonoDevelop and Xamarin Studio  https://github.com/fsharp/fsharpbinding/ </vt:lpstr>
      <vt:lpstr>New: Tsunami Scripting Tools  http://tsunami.io  demo videos  Can also be embedded, consulting available  (contact them)</vt:lpstr>
      <vt:lpstr>Upcoming:CloudSharper</vt:lpstr>
      <vt:lpstr>Tour: Web and Service Programming</vt:lpstr>
      <vt:lpstr>Demo: F# + ASP.NET in Xamarin Studio</vt:lpstr>
      <vt:lpstr>PowerPoint Presentation</vt:lpstr>
      <vt:lpstr>Demo: FunScript</vt:lpstr>
      <vt:lpstr>PowerPoint Presentation</vt:lpstr>
      <vt:lpstr>www.servicestack.net</vt:lpstr>
      <vt:lpstr>WebSharper</vt:lpstr>
      <vt:lpstr>Tour: Cloud Programming</vt:lpstr>
      <vt:lpstr>Amazon Web Services .NET SDKs   http://aws.amazon.com/tools   https://github.com/aws (Apache 2.0)</vt:lpstr>
      <vt:lpstr>Azure .NET SDKs  http://www.windowsazure.com   https://github.com/WindowsAzure/  (Apache 2.0)</vt:lpstr>
      <vt:lpstr>http://m-brace.net </vt:lpstr>
      <vt:lpstr>Tour: Building, Mocking, Testing, …</vt:lpstr>
      <vt:lpstr>Tour: GPGPU Programming</vt:lpstr>
      <vt:lpstr>Alea.cuBase</vt:lpstr>
      <vt:lpstr>Tour: Math and Statistics Packages</vt:lpstr>
      <vt:lpstr>Math.NET Numerics  A classic F# exosystem project  Some latest news</vt:lpstr>
      <vt:lpstr>Part I: Summary</vt:lpstr>
      <vt:lpstr>Part II  From Broad, to Really, Really Broad</vt:lpstr>
      <vt:lpstr>Recap: The Information Revolution</vt:lpstr>
      <vt:lpstr>All your types are belong to us….</vt:lpstr>
      <vt:lpstr>SQL</vt:lpstr>
      <vt:lpstr>CSV</vt:lpstr>
      <vt:lpstr>JSON</vt:lpstr>
      <vt:lpstr>XML</vt:lpstr>
      <vt:lpstr>OData</vt:lpstr>
      <vt:lpstr>Hadoop/Hive</vt:lpstr>
      <vt:lpstr>World Bank</vt:lpstr>
      <vt:lpstr>Azure Data Market</vt:lpstr>
      <vt:lpstr>WSDL</vt:lpstr>
      <vt:lpstr>WMI</vt:lpstr>
      <vt:lpstr>Freebase</vt:lpstr>
      <vt:lpstr>R</vt:lpstr>
      <vt:lpstr>TypeScript</vt:lpstr>
      <vt:lpstr>Matlab</vt:lpstr>
      <vt:lpstr>Update: RProvider</vt:lpstr>
      <vt:lpstr>Demo: F# to R</vt:lpstr>
      <vt:lpstr>Part III  Concluding Thoughts</vt:lpstr>
      <vt:lpstr>Current Situation</vt:lpstr>
      <vt:lpstr>Future Situation?</vt:lpstr>
      <vt:lpstr>Future Situation?</vt:lpstr>
      <vt:lpstr>To discuss:  Is this the right way forward? If so, could you be involved? How would we make this happen? What other design principles? Can you contribute to components today?</vt:lpstr>
      <vt:lpstr>Summary</vt:lpstr>
      <vt:lpstr>   fsharp.org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336</cp:revision>
  <cp:lastPrinted>2010-05-11T05:02:34Z</cp:lastPrinted>
  <dcterms:created xsi:type="dcterms:W3CDTF">2010-11-09T11:20:14Z</dcterms:created>
  <dcterms:modified xsi:type="dcterms:W3CDTF">2013-09-24T13:38:57Z</dcterms:modified>
  <cp:category>TechEd Europe 2010</cp:category>
</cp:coreProperties>
</file>